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7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/>
              </a:rPr>
              <a:t>Наглядное пособие</a:t>
            </a:r>
            <a:br>
              <a:rPr lang="ru-RU" sz="2000" dirty="0" smtClean="0">
                <a:solidFill>
                  <a:schemeClr val="tx1"/>
                </a:solidFill>
                <a:latin typeface="Times New Roman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/>
              </a:rPr>
              <a:t>«Чайнворд»</a:t>
            </a:r>
            <a:br>
              <a:rPr lang="ru-RU" sz="2000" dirty="0" smtClean="0">
                <a:solidFill>
                  <a:schemeClr val="tx1"/>
                </a:solidFill>
                <a:latin typeface="Times New Roman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/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2815"/>
            <a:ext cx="3020244" cy="33020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7444" y="4869160"/>
            <a:ext cx="5281364" cy="1617043"/>
          </a:xfrm>
        </p:spPr>
        <p:txBody>
          <a:bodyPr/>
          <a:lstStyle/>
          <a:p>
            <a:pPr lvl="0" algn="ctr">
              <a:spcBef>
                <a:spcPts val="6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200" b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Лошакова</a:t>
            </a: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Александровна</a:t>
            </a:r>
          </a:p>
          <a:p>
            <a:pPr lvl="0" algn="ctr">
              <a:spcBef>
                <a:spcPts val="6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, </a:t>
            </a:r>
            <a:r>
              <a:rPr lang="ru-RU" sz="2200" b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sz="2200" b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2200" b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200" b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r>
            <a:endParaRPr lang="ru-RU" sz="2200" b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6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Волгоград</a:t>
            </a:r>
          </a:p>
          <a:p>
            <a:endParaRPr lang="ru-RU" dirty="0"/>
          </a:p>
        </p:txBody>
      </p:sp>
      <p:pic>
        <p:nvPicPr>
          <p:cNvPr id="5" name="Picture 7" descr="C:\Users\777\Desktop\Фото\ез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73630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31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08111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446449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Чайнворд – разновидность кроссворда. Слова в чайнворде никогда не пересекаются, а идут последовательно по часовой стрелке. Последняя буква слова является первой буквой следующего слова.</a:t>
            </a:r>
            <a:r>
              <a:rPr lang="ru-RU" sz="1400" dirty="0">
                <a:solidFill>
                  <a:srgbClr val="000000"/>
                </a:solidFill>
                <a:latin typeface="Comic Sans MS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Comic Sans MS"/>
              </a:rPr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чайнвордов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полезно, так как они помогают логически мыслить, развивают и тренируют память. Особенно врачи рекомендуют разгадывать их людям пожилого возраста и детям. Во время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разгадывания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открывает свои способности в познании окружающего мира, он </a:t>
            </a:r>
            <a:r>
              <a:rPr lang="ru-RU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самоутверждается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сейчас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огромный выбор: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кроссвордов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интересных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увлекательных логических игр.</a:t>
            </a: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65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/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Разгадать Чайнворд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/>
          <a:lstStyle/>
          <a:p>
            <a:pPr algn="l"/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восприятия,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внимания,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мышления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памяти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09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371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Наглядное пособие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чайнворд «Животные»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b="0" dirty="0">
                <a:solidFill>
                  <a:srgbClr val="0D0D0D"/>
                </a:solidFill>
                <a:latin typeface="Times New Roman"/>
                <a:ea typeface="Times New Roman"/>
              </a:rPr>
              <a:t>1. Царь зверей 2. У кого спина с двумя горбами? 3. Это животное водилось на земле миллионы лет назад 4. Плавает в речке 5. Самая большая змея 6. Где водятся слоны и бегемоты? 7. Как звали вождя волчьей стаи, спасшего </a:t>
            </a:r>
            <a:r>
              <a:rPr lang="ru-RU" b="0" dirty="0" err="1">
                <a:solidFill>
                  <a:srgbClr val="0D0D0D"/>
                </a:solidFill>
                <a:latin typeface="Times New Roman"/>
                <a:ea typeface="Times New Roman"/>
              </a:rPr>
              <a:t>Маугли</a:t>
            </a:r>
            <a:r>
              <a:rPr lang="ru-RU" b="0" dirty="0">
                <a:solidFill>
                  <a:srgbClr val="0D0D0D"/>
                </a:solidFill>
                <a:latin typeface="Times New Roman"/>
                <a:ea typeface="Times New Roman"/>
              </a:rPr>
              <a:t> 8. Огромный крокодил 9. Серый заяц 10. Маленький пушистый любимец детей 11. Степная лошадка 12. У кого рога не на голове, а на носу? 13. Что носит на себе верблюд? 14. Гиппопотам 15. Полосатый хозяин тайги 16. Пятится назад 17. Кто у Кошки в новом доме съел хозяйскую герань? 18. Хищник семейства кошачьих 19. У этого австралийского ежа очень длинные иголки 20. Полосатая лошадка</a:t>
            </a: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43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1.Лев, 2.верблюд, 3.динозавр, 4.рыба, 5.анаконда, </a:t>
            </a:r>
            <a:br>
              <a:rPr lang="ru-RU" sz="20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6.Африка, 7.акела, 8.аллигатор, 9.русак, 10.котёнок, 11.кулан, 12.носорог, 13.горб, 14.бегемот, 15.тигр, </a:t>
            </a:r>
            <a:br>
              <a:rPr lang="ru-RU" sz="20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16.рак, 17.козёл, 18.леопард, 19.дикобраз, 20.зебра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 descr="http://playroom.com.ru/kross/ch2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7" y="1753394"/>
            <a:ext cx="4695825" cy="4371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55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1197</TotalTime>
  <Words>207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Наглядное пособие «Чайнворд»  </vt:lpstr>
      <vt:lpstr>Актуальность:</vt:lpstr>
      <vt:lpstr>Цель: Разгадать Чайнворд</vt:lpstr>
      <vt:lpstr>Наглядное пособие чайнворд «Животные»</vt:lpstr>
      <vt:lpstr>1.Лев, 2.верблюд, 3.динозавр, 4.рыба, 5.анаконда,  6.Африка, 7.акела, 8.аллигатор, 9.русак, 10.котёнок, 11.кулан, 12.носорог, 13.горб, 14.бегемот, 15.тигр,  16.рак, 17.козёл, 18.леопард, 19.дикобраз, 20.зебра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Подели слово на слоги,  составь новые слова</dc:title>
  <dc:creator>Надежда</dc:creator>
  <cp:lastModifiedBy>Надежда</cp:lastModifiedBy>
  <cp:revision>124</cp:revision>
  <cp:lastPrinted>2015-11-29T07:11:55Z</cp:lastPrinted>
  <dcterms:created xsi:type="dcterms:W3CDTF">2015-08-22T10:24:35Z</dcterms:created>
  <dcterms:modified xsi:type="dcterms:W3CDTF">2017-06-08T17:03:27Z</dcterms:modified>
</cp:coreProperties>
</file>