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6" r:id="rId10"/>
    <p:sldId id="288" r:id="rId11"/>
    <p:sldId id="285" r:id="rId12"/>
    <p:sldId id="28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075240" cy="10476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Наглядное пособие</a:t>
            </a:r>
            <a:br>
              <a:rPr lang="ru-RU" sz="2000" dirty="0" smtClean="0">
                <a:solidFill>
                  <a:schemeClr val="tx1"/>
                </a:solidFill>
                <a:latin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Альбом «Развитие речи»</a:t>
            </a:r>
            <a:br>
              <a:rPr lang="ru-RU" sz="2000" dirty="0" smtClean="0">
                <a:solidFill>
                  <a:schemeClr val="tx1"/>
                </a:solidFill>
                <a:latin typeface="Times New Roman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2815"/>
            <a:ext cx="3020244" cy="28803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7444" y="4869160"/>
            <a:ext cx="5281364" cy="1617043"/>
          </a:xfrm>
        </p:spPr>
        <p:txBody>
          <a:bodyPr/>
          <a:lstStyle/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200" b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Лошакова</a:t>
            </a: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Александровна</a:t>
            </a:r>
          </a:p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, МОУ </a:t>
            </a:r>
            <a:r>
              <a:rPr lang="ru-RU" sz="2200" b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2200" b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200" b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b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200" b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294</a:t>
            </a:r>
            <a:endParaRPr lang="ru-RU" sz="2200" b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6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200" b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Волгоград</a:t>
            </a:r>
          </a:p>
          <a:p>
            <a:endParaRPr lang="ru-RU" dirty="0"/>
          </a:p>
        </p:txBody>
      </p:sp>
      <p:pic>
        <p:nvPicPr>
          <p:cNvPr id="5" name="Picture 7" descr="C:\Users\777\Desktop\Фото\ез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252028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31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Надежда\Desktop\Картинки к пособиям ЛНА\Фото Развитие речи 2\P103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Надежда\Desktop\Картинки к пособиям ЛНА\Фото Развитие речи 2\P10300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51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Надежда\Desktop\Картинки к пособиям ЛНА\Фото Развитие речи 1\P10209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дежда\Desktop\Картинки к пособиям ЛНА\Фото Развитие речи 1\P102099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877" y="2259013"/>
            <a:ext cx="2880121" cy="384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74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Надежда\Desktop\Картинки к пособиям ЛНА\Фото Развитие речи 1\P10209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Надежда\Desktop\Картинки к пособиям ЛНА\Фото Развитие речи 2\P10300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6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7772400" cy="4428207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«Развиваем речь». Центр раннего развития. Популярная методика игровых уроков.. Москва, Санкт-Петербург-Оникс 2005 г.</a:t>
            </a:r>
            <a:b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«Скоро в школу».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Центр 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раннего развития. Популярная методика игровых уроков.. Москва, Санкт-Петербург-Оникс 2005 г.</a:t>
            </a:r>
            <a:b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1600" dirty="0" err="1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Обучалочка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». Сборник развивающих заданий. Пособие для детей 5-6 лет. Сост. Н.Н. </a:t>
            </a:r>
            <a:r>
              <a:rPr lang="ru-RU" sz="1600" dirty="0" err="1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Натанова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Издательство «Ранок» 2008 г. </a:t>
            </a:r>
            <a:b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«Готовимся к школе».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Центр раннего развития. Популярная методика игровых уроков.. Москва, 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Санкт-Петербург 2007 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«Играем в школу». 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Центр раннего развития. Популярная методика игровых уроков.. 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В.Г. Кузнецова. Москва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Санкт-Петербург-Оникс </a:t>
            </a: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2006 </a:t>
            </a: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г.</a:t>
            </a:r>
            <a:b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68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446449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предназначен для педагогов, детей и родителей. 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предоставляет воспитателям и родителям возможность более подробно познакомиться с научно-методическим материалом в области логопедии, заинтересовать, вовлечь родителей в коррекционно-образовательный процесс; прививать детям любовь к чтению, к совместным занятиям дома.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предполагает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установление между педагогами и родителями доверительных отношений, осознание родителями роли семьи в обучении и воспитании ребенка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Логопед помогает определить формы организации домашних занятий с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ребенком-логопатом. даёт практические советы.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65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привлечь родителей к активному участию в коррекционном процессе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слуха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звукового и слогового анализа и синтеза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грамматического строя и связной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pPr lvl="0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словарного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запаса</a:t>
            </a:r>
          </a:p>
          <a:p>
            <a:pPr lvl="0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восприятия, внимания, мышления, памяти, воображения</a:t>
            </a:r>
          </a:p>
          <a:p>
            <a:pPr lvl="0"/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дежда\Desktop\Картинки к пособиям ЛНА\Фото Развитие речи 1\P10209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ежда\Desktop\Картинки к пособиям ЛНА\Фото Развитие речи 1\P10209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57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дежда\Desktop\Картинки к пособиям ЛНА\Фото Развитие речи 1\P10209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дежда\Desktop\Картинки к пособиям ЛНА\Фото Развитие речи 2\P10300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73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дежда\Desktop\Картинки к пособиям ЛНА\Фото Развитие речи 2\P1030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дежда\Desktop\Картинки к пособиям ЛНА\Фото Развитие речи 2\P10300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0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Надежда\Desktop\Картинки к пособиям ЛНА\Фото Развитие речи 2\P10300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дежда\Desktop\Картинки к пособиям ЛНА\Фото Развитие речи 2\P10300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59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Надежда\Desktop\Картинки к пособиям ЛНА\Фото Развитие речи 1\P10209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дежда\Desktop\Картинки к пособиям ЛНА\Фото Развитие речи 1\P102098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68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Надежда\Desktop\Картинки к пособиям ЛНА\Фото Развитие речи 1\P10209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дежда\Desktop\Картинки к пособиям ЛНА\Фото Развитие речи 1\P102097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944416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1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1098</TotalTime>
  <Words>167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Главная</vt:lpstr>
      <vt:lpstr>Наглядное пособие Альбом «Развитие речи» </vt:lpstr>
      <vt:lpstr>Актуальность:</vt:lpstr>
      <vt:lpstr>Цель: привлечь родителей к активному участию в коррекционном процессе</vt:lpstr>
      <vt:lpstr>Наглядный материал</vt:lpstr>
      <vt:lpstr>Наглядный материал</vt:lpstr>
      <vt:lpstr>Наглядный материал</vt:lpstr>
      <vt:lpstr>Наглядный материал</vt:lpstr>
      <vt:lpstr>Наглядный материал</vt:lpstr>
      <vt:lpstr>Наглядный материал</vt:lpstr>
      <vt:lpstr>Наглядный материал</vt:lpstr>
      <vt:lpstr>Наглядный материал</vt:lpstr>
      <vt:lpstr>Наглядный материал</vt:lpstr>
      <vt:lpstr>  «Развиваем речь». Центр раннего развития. Популярная методика игровых уроков.. Москва, Санкт-Петербург-Оникс 2005 г.  «Скоро в школу». Центр раннего развития. Популярная методика игровых уроков.. Москва, Санкт-Петербург-Оникс 2005 г.  «Обучалочка». Сборник развивающих заданий. Пособие для детей 5-6 лет. Сост. Н.Н. Натанова. Издательство «Ранок» 2008 г.   «Готовимся к школе». Центр раннего развития. Популярная методика игровых уроков.. Москва, Санкт-Петербург 2007 г.  «Играем в школу». Центр раннего развития. Популярная методика игровых уроков.. В.Г. Кузнецова. Москва, Санкт-Петербург-Оникс 2006 г.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Подели слово на слоги,  составь новые слова</dc:title>
  <dc:creator>Надежда</dc:creator>
  <cp:lastModifiedBy>Надежда</cp:lastModifiedBy>
  <cp:revision>126</cp:revision>
  <cp:lastPrinted>2015-12-06T06:52:00Z</cp:lastPrinted>
  <dcterms:created xsi:type="dcterms:W3CDTF">2015-08-22T10:24:35Z</dcterms:created>
  <dcterms:modified xsi:type="dcterms:W3CDTF">2017-06-08T17:20:39Z</dcterms:modified>
</cp:coreProperties>
</file>