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89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77" r:id="rId8"/>
    <p:sldId id="260" r:id="rId9"/>
    <p:sldId id="269" r:id="rId10"/>
    <p:sldId id="270" r:id="rId11"/>
    <p:sldId id="271" r:id="rId12"/>
    <p:sldId id="273" r:id="rId13"/>
    <p:sldId id="274" r:id="rId14"/>
    <p:sldId id="275" r:id="rId15"/>
    <p:sldId id="261" r:id="rId16"/>
    <p:sldId id="262" r:id="rId17"/>
    <p:sldId id="263" r:id="rId18"/>
    <p:sldId id="279" r:id="rId19"/>
    <p:sldId id="280" r:id="rId20"/>
    <p:sldId id="281" r:id="rId21"/>
    <p:sldId id="265" r:id="rId22"/>
    <p:sldId id="267" r:id="rId23"/>
    <p:sldId id="276" r:id="rId24"/>
    <p:sldId id="264" r:id="rId25"/>
    <p:sldId id="282" r:id="rId26"/>
    <p:sldId id="283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6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393F1-433F-4577-90BF-D28008B5909B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58DE3-5879-4946-B859-6D64EBDE3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8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uk-UA"/>
              <a:t>Что такое привычка?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uk-UA" b="1">
                <a:latin typeface="Times New Roman" panose="02020603050405020304" pitchFamily="18" charset="0"/>
              </a:rPr>
              <a:t>     Привычка — это приобретённая манера. Она имеет пассивный характер и возникает в результате повторения действий, которые постепенно становятся бессознательными и механическими. Чтобы возникла привычка, важна заинтересованность личности: мы никогда не привыкаем полностью к неприятной нам вещи, но зато охотно привыкаем к вещи приятной</a:t>
            </a:r>
            <a:r>
              <a:rPr lang="ru-RU" altLang="uk-UA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uk-UA"/>
          </a:p>
        </p:txBody>
      </p:sp>
      <p:sp>
        <p:nvSpPr>
          <p:cNvPr id="2355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422CA08-2D4A-427E-916B-E2A763282ABC}" type="slidenum">
              <a:rPr lang="uk-UA" sz="1200">
                <a:solidFill>
                  <a:prstClr val="black"/>
                </a:solidFill>
              </a:rPr>
              <a:pPr eaLnBrk="1" hangingPunct="1"/>
              <a:t>19</a:t>
            </a:fld>
            <a:endParaRPr lang="uk-UA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0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uk-UA"/>
              <a:t>Вредные привычки</a:t>
            </a:r>
          </a:p>
          <a:p>
            <a:pPr eaLnBrk="1" hangingPunct="1"/>
            <a:r>
              <a:rPr lang="ru-RU" altLang="uk-UA"/>
              <a:t>Привычка — это характерная форма поведения человека, которая в определённых условиях приобретает характер потребности. Если привычка оказывает негативное воздействие на организм человека, на его здоровье, разрушает его жизнь — это вредная привычка.</a:t>
            </a:r>
            <a:br>
              <a:rPr lang="ru-RU" altLang="uk-UA"/>
            </a:br>
            <a:br>
              <a:rPr lang="ru-RU" altLang="uk-UA"/>
            </a:br>
            <a:endParaRPr lang="ru-RU" altLang="uk-UA"/>
          </a:p>
          <a:p>
            <a:pPr eaLnBrk="1" hangingPunct="1"/>
            <a:endParaRPr lang="uk-UA"/>
          </a:p>
        </p:txBody>
      </p:sp>
      <p:sp>
        <p:nvSpPr>
          <p:cNvPr id="27652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68ACF46-F730-4CCD-AB5E-F30214A3E25B}" type="slidenum">
              <a:rPr lang="uk-UA" sz="1200">
                <a:solidFill>
                  <a:prstClr val="black"/>
                </a:solidFill>
              </a:rPr>
              <a:pPr eaLnBrk="1" hangingPunct="1"/>
              <a:t>20</a:t>
            </a:fld>
            <a:endParaRPr lang="uk-UA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98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84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3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1563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761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5846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035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153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512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914400" y="239395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i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64EB679-AC9F-4BD2-A41B-84568B8B710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72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A98334-D467-42C5-9D7E-8FDB5B887D0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45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C8DCF-5984-41D5-AA96-1BF1495D20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772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C6382-2DA7-448C-9B43-A8CB3C3172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89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4D2121-81D1-4B2E-89DC-7814A992C75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94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476F5-701E-4625-8A09-D9DD48312E7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63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00047-E5CB-4D41-9747-EA164C3B1B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71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8E6EE-BD43-4FF2-957A-8C9B7189F01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88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5DCDB-BC0A-45E0-A1E4-BA0C3EB2EDD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584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ADF1C1-333C-40D7-BABD-E0608C4A8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21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65118" y="304800"/>
            <a:ext cx="2669116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3D1FF-4887-4572-A27B-4AB76A10B01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367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914400" y="239395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i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64EB679-AC9F-4BD2-A41B-84568B8B710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6607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A98334-D467-42C5-9D7E-8FDB5B887D0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3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851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C8DCF-5984-41D5-AA96-1BF1495D20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69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C6382-2DA7-448C-9B43-A8CB3C3172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671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4D2121-81D1-4B2E-89DC-7814A992C75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854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476F5-701E-4625-8A09-D9DD48312E7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509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00047-E5CB-4D41-9747-EA164C3B1B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015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8E6EE-BD43-4FF2-957A-8C9B7189F01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786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5DCDB-BC0A-45E0-A1E4-BA0C3EB2EDD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082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ADF1C1-333C-40D7-BABD-E0608C4A8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524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65118" y="304800"/>
            <a:ext cx="2669116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3D1FF-4887-4572-A27B-4AB76A10B01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04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11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01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8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743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80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9D528-40A4-4E57-81D2-707DD54B749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9D6D22-B630-4B55-BFFA-A1E48D04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21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6233" y="304801"/>
            <a:ext cx="10668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752600"/>
            <a:ext cx="1066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812800" y="1566864"/>
            <a:ext cx="10610851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i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i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Verdana" panose="020B060403050404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357DD-BEF0-4F32-A9DD-C5236B7F9CD7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197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6233" y="304801"/>
            <a:ext cx="10668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752600"/>
            <a:ext cx="1066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812800" y="1566864"/>
            <a:ext cx="10610851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i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i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>
                <a:solidFill>
                  <a:srgbClr val="FFFFFF"/>
                </a:solidFill>
              </a:rPr>
              <a:t>www.sliderpoint.org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Verdana" panose="020B060403050404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357DD-BEF0-4F32-A9DD-C5236B7F9CD7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3803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4979" y="2099257"/>
            <a:ext cx="7766936" cy="1571222"/>
          </a:xfrm>
        </p:spPr>
        <p:txBody>
          <a:bodyPr/>
          <a:lstStyle/>
          <a:p>
            <a:br>
              <a:rPr lang="ru-RU" dirty="0">
                <a:solidFill>
                  <a:srgbClr val="FFC000"/>
                </a:solidFill>
              </a:rPr>
            </a:br>
            <a:r>
              <a:rPr lang="ru-RU" dirty="0">
                <a:solidFill>
                  <a:srgbClr val="FFC000"/>
                </a:solidFill>
              </a:rPr>
              <a:t>Праздник здоровья </a:t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812" y="2884868"/>
            <a:ext cx="8008383" cy="296784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7200" dirty="0">
                <a:solidFill>
                  <a:srgbClr val="00B050"/>
                </a:solidFill>
              </a:rPr>
              <a:t>«Путешествие </a:t>
            </a:r>
          </a:p>
          <a:p>
            <a:pPr algn="ctr"/>
            <a:r>
              <a:rPr lang="ru-RU" sz="7200" dirty="0">
                <a:solidFill>
                  <a:srgbClr val="00B050"/>
                </a:solidFill>
              </a:rPr>
              <a:t>в страну</a:t>
            </a:r>
          </a:p>
          <a:p>
            <a:pPr algn="ctr"/>
            <a:r>
              <a:rPr lang="ru-RU" sz="7200" dirty="0">
                <a:solidFill>
                  <a:srgbClr val="00B050"/>
                </a:solidFill>
              </a:rPr>
              <a:t> Здоровья»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6FF2F4-4EF5-40BF-80DF-62D56938BD4E}"/>
              </a:ext>
            </a:extLst>
          </p:cNvPr>
          <p:cNvSpPr txBox="1"/>
          <p:nvPr/>
        </p:nvSpPr>
        <p:spPr>
          <a:xfrm>
            <a:off x="1064979" y="406486"/>
            <a:ext cx="82196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    МКДОУ детсад №2 </a:t>
            </a:r>
            <a:r>
              <a:rPr lang="ru-RU" sz="2400" dirty="0" err="1">
                <a:solidFill>
                  <a:srgbClr val="0070C0"/>
                </a:solidFill>
              </a:rPr>
              <a:t>г.Острогожск</a:t>
            </a:r>
            <a:r>
              <a:rPr lang="ru-RU" sz="2400" dirty="0">
                <a:solidFill>
                  <a:srgbClr val="0070C0"/>
                </a:solidFill>
              </a:rPr>
              <a:t> Воронежской обл</a:t>
            </a:r>
            <a:r>
              <a:rPr lang="ru-RU" sz="2000" dirty="0"/>
              <a:t>.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                                  </a:t>
            </a:r>
            <a:r>
              <a:rPr lang="ru-RU" sz="4400" dirty="0">
                <a:solidFill>
                  <a:srgbClr val="0070C0"/>
                </a:solidFill>
              </a:rPr>
              <a:t>ПРЕЗЕНТАЦИЯ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7AFA8-4852-4057-AAD7-9CDAC8E56518}"/>
              </a:ext>
            </a:extLst>
          </p:cNvPr>
          <p:cNvSpPr txBox="1"/>
          <p:nvPr/>
        </p:nvSpPr>
        <p:spPr>
          <a:xfrm>
            <a:off x="4478214" y="5745770"/>
            <a:ext cx="9612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                                          </a:t>
            </a:r>
            <a:r>
              <a:rPr lang="ru-RU" sz="2400" dirty="0">
                <a:solidFill>
                  <a:srgbClr val="0070C0"/>
                </a:solidFill>
              </a:rPr>
              <a:t>Подготовила Мищенко И.И.</a:t>
            </a:r>
          </a:p>
          <a:p>
            <a:r>
              <a:rPr lang="ru-RU" sz="2400" dirty="0">
                <a:solidFill>
                  <a:srgbClr val="0070C0"/>
                </a:solidFill>
              </a:rPr>
              <a:t>                                Воспитатель МКДОУ</a:t>
            </a:r>
          </a:p>
          <a:p>
            <a:r>
              <a:rPr lang="ru-RU" sz="2400" dirty="0">
                <a:solidFill>
                  <a:srgbClr val="0070C0"/>
                </a:solidFill>
              </a:rPr>
              <a:t>        2017г.  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55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5d465015f5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28" y="-344547"/>
            <a:ext cx="3529012" cy="3260725"/>
          </a:xfrm>
          <a:prstGeom prst="rect">
            <a:avLst/>
          </a:prstGeom>
          <a:noFill/>
        </p:spPr>
      </p:pic>
      <p:pic>
        <p:nvPicPr>
          <p:cNvPr id="4" name="Picture 14" descr="00a613512fa5t"/>
          <p:cNvPicPr>
            <a:picLocks noChangeAspect="1" noChangeArrowheads="1"/>
          </p:cNvPicPr>
          <p:nvPr/>
        </p:nvPicPr>
        <p:blipFill>
          <a:blip r:embed="rId3" cstate="print"/>
          <a:srcRect b="11111"/>
          <a:stretch>
            <a:fillRect/>
          </a:stretch>
        </p:blipFill>
        <p:spPr bwMode="auto">
          <a:xfrm rot="664880">
            <a:off x="6693290" y="503478"/>
            <a:ext cx="3085853" cy="2257670"/>
          </a:xfrm>
          <a:prstGeom prst="rect">
            <a:avLst/>
          </a:prstGeom>
          <a:noFill/>
        </p:spPr>
      </p:pic>
      <p:pic>
        <p:nvPicPr>
          <p:cNvPr id="6" name="Picture 5" descr="b2fc97cbd3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90" y="3889158"/>
            <a:ext cx="3600450" cy="3384550"/>
          </a:xfrm>
          <a:prstGeom prst="rect">
            <a:avLst/>
          </a:prstGeom>
          <a:noFill/>
        </p:spPr>
      </p:pic>
      <p:pic>
        <p:nvPicPr>
          <p:cNvPr id="7" name="Picture 4" descr="4bd47120e6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3029" y="3362696"/>
            <a:ext cx="3516313" cy="3516312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7D6536-317F-41DB-A971-665B08844234}"/>
              </a:ext>
            </a:extLst>
          </p:cNvPr>
          <p:cNvSpPr txBox="1"/>
          <p:nvPr/>
        </p:nvSpPr>
        <p:spPr>
          <a:xfrm>
            <a:off x="3376246" y="2790177"/>
            <a:ext cx="4525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Труд на воздухе , игра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Всем полезны , детвора!</a:t>
            </a:r>
          </a:p>
        </p:txBody>
      </p:sp>
    </p:spTree>
    <p:extLst>
      <p:ext uri="{BB962C8B-B14F-4D97-AF65-F5344CB8AC3E}">
        <p14:creationId xmlns:p14="http://schemas.microsoft.com/office/powerpoint/2010/main" val="2754936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97" y="1169362"/>
            <a:ext cx="5666704" cy="53903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A962CA-55EF-4C4E-B6D9-A73A8C6CBE01}"/>
              </a:ext>
            </a:extLst>
          </p:cNvPr>
          <p:cNvSpPr txBox="1"/>
          <p:nvPr/>
        </p:nvSpPr>
        <p:spPr>
          <a:xfrm>
            <a:off x="750278" y="539261"/>
            <a:ext cx="9120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Если день начать с зарядки- дальше будет все в порядке!</a:t>
            </a:r>
          </a:p>
        </p:txBody>
      </p:sp>
    </p:spTree>
    <p:extLst>
      <p:ext uri="{BB962C8B-B14F-4D97-AF65-F5344CB8AC3E}">
        <p14:creationId xmlns:p14="http://schemas.microsoft.com/office/powerpoint/2010/main" val="3328290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с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407" y="914400"/>
            <a:ext cx="9144000" cy="59436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36A993-8954-405F-A2FD-F708987682A9}"/>
              </a:ext>
            </a:extLst>
          </p:cNvPr>
          <p:cNvSpPr txBox="1"/>
          <p:nvPr/>
        </p:nvSpPr>
        <p:spPr>
          <a:xfrm>
            <a:off x="1008185" y="215298"/>
            <a:ext cx="9221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Каждый из нас давно уже знает :во сне лишь дети подрастают</a:t>
            </a:r>
          </a:p>
        </p:txBody>
      </p:sp>
    </p:spTree>
    <p:extLst>
      <p:ext uri="{BB962C8B-B14F-4D97-AF65-F5344CB8AC3E}">
        <p14:creationId xmlns:p14="http://schemas.microsoft.com/office/powerpoint/2010/main" val="2720541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«Чистота тела – залог здоровья»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193" y="1545464"/>
            <a:ext cx="7225046" cy="4855336"/>
          </a:xfrm>
        </p:spPr>
      </p:pic>
    </p:spTree>
    <p:extLst>
      <p:ext uri="{BB962C8B-B14F-4D97-AF65-F5344CB8AC3E}">
        <p14:creationId xmlns:p14="http://schemas.microsoft.com/office/powerpoint/2010/main" val="1202707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127" y="257060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«</a:t>
            </a:r>
            <a:r>
              <a:rPr lang="ru-RU" sz="4000" dirty="0">
                <a:solidFill>
                  <a:srgbClr val="0070C0"/>
                </a:solidFill>
              </a:rPr>
              <a:t> Правильно ухаживать за зубами»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51" y="1577860"/>
            <a:ext cx="6632620" cy="4140360"/>
          </a:xfrm>
        </p:spPr>
      </p:pic>
    </p:spTree>
    <p:extLst>
      <p:ext uri="{BB962C8B-B14F-4D97-AF65-F5344CB8AC3E}">
        <p14:creationId xmlns:p14="http://schemas.microsoft.com/office/powerpoint/2010/main" val="2779783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49712" cy="2232752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FFC000"/>
                </a:solidFill>
              </a:rPr>
              <a:t>Игра </a:t>
            </a:r>
            <a:br>
              <a:rPr lang="ru-RU" sz="6000" dirty="0">
                <a:solidFill>
                  <a:srgbClr val="FFC000"/>
                </a:solidFill>
              </a:rPr>
            </a:br>
            <a:r>
              <a:rPr lang="ru-RU" sz="6000" dirty="0">
                <a:solidFill>
                  <a:srgbClr val="FFC000"/>
                </a:solidFill>
              </a:rPr>
              <a:t>«Совершенно верно»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18621"/>
            <a:ext cx="8596668" cy="3525397"/>
          </a:xfrm>
        </p:spPr>
        <p:txBody>
          <a:bodyPr>
            <a:normAutofit/>
          </a:bodyPr>
          <a:lstStyle/>
          <a:p>
            <a:r>
              <a:rPr lang="ru-RU" sz="4800" dirty="0"/>
              <a:t>Цель игры: развивать логику, внимание, память</a:t>
            </a:r>
          </a:p>
        </p:txBody>
      </p:sp>
    </p:spTree>
    <p:extLst>
      <p:ext uri="{BB962C8B-B14F-4D97-AF65-F5344CB8AC3E}">
        <p14:creationId xmlns:p14="http://schemas.microsoft.com/office/powerpoint/2010/main" val="1206735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Вредное питание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39" y="1930400"/>
            <a:ext cx="4035210" cy="411096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67" y="1930400"/>
            <a:ext cx="4451082" cy="3923350"/>
          </a:xfrm>
        </p:spPr>
      </p:pic>
    </p:spTree>
    <p:extLst>
      <p:ext uri="{BB962C8B-B14F-4D97-AF65-F5344CB8AC3E}">
        <p14:creationId xmlns:p14="http://schemas.microsoft.com/office/powerpoint/2010/main" val="698357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6223">
            <a:off x="401457" y="1302409"/>
            <a:ext cx="4557944" cy="403455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7746">
            <a:off x="6136182" y="1384093"/>
            <a:ext cx="4796747" cy="3961282"/>
          </a:xfrm>
        </p:spPr>
      </p:pic>
    </p:spTree>
    <p:extLst>
      <p:ext uri="{BB962C8B-B14F-4D97-AF65-F5344CB8AC3E}">
        <p14:creationId xmlns:p14="http://schemas.microsoft.com/office/powerpoint/2010/main" val="1134494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01686"/>
            <a:ext cx="8596668" cy="4594033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Мини-викторина </a:t>
            </a:r>
            <a:br>
              <a:rPr lang="ru-RU" sz="6000" dirty="0"/>
            </a:br>
            <a:br>
              <a:rPr lang="ru-RU" sz="6000" dirty="0"/>
            </a:br>
            <a:r>
              <a:rPr lang="ru-RU" sz="5400" i="1" dirty="0">
                <a:solidFill>
                  <a:srgbClr val="C00000"/>
                </a:solidFill>
              </a:rPr>
              <a:t>« Кто спортом занимается, с болезнями не знается»</a:t>
            </a:r>
          </a:p>
        </p:txBody>
      </p:sp>
    </p:spTree>
    <p:extLst>
      <p:ext uri="{BB962C8B-B14F-4D97-AF65-F5344CB8AC3E}">
        <p14:creationId xmlns:p14="http://schemas.microsoft.com/office/powerpoint/2010/main" val="2802547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uk-UA"/>
              <a:t>Что такое привычка?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uk-UA" b="1" dirty="0">
                <a:latin typeface="Times New Roman" panose="02020603050405020304" pitchFamily="18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uk-UA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uk-UA" b="1" dirty="0">
                <a:latin typeface="Times New Roman" panose="02020603050405020304" pitchFamily="18" charset="0"/>
              </a:rPr>
              <a:t> </a:t>
            </a:r>
            <a:r>
              <a:rPr lang="ru-RU" altLang="uk-UA" sz="4400" b="1" dirty="0">
                <a:latin typeface="Times New Roman" panose="02020603050405020304" pitchFamily="18" charset="0"/>
              </a:rPr>
              <a:t>Привычка — это приобретённая манера Это какое- либо действие, которое человек выполняет постоянно.</a:t>
            </a:r>
            <a:endParaRPr lang="ru-RU" altLang="uk-UA" sz="4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147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962" y="980786"/>
            <a:ext cx="81194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73650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6598" y="1708259"/>
            <a:ext cx="905586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 в игровой форме формировать интерес к здоровому образу жизни и  ценностное  отношение к собственному здоровью. развивать коммуникативные навыки и навыки самоконтроля; продолжить воспитание мировоззрения, направленного на здоровый образ жизни. Способствовать снятию психоэмоционального напряжения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775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1" y="481989"/>
            <a:ext cx="10668000" cy="1216025"/>
          </a:xfrm>
        </p:spPr>
        <p:txBody>
          <a:bodyPr/>
          <a:lstStyle/>
          <a:p>
            <a:pPr algn="ctr" eaLnBrk="1" hangingPunct="1"/>
            <a:r>
              <a:rPr lang="ru-RU" altLang="uk-UA" sz="4000" dirty="0"/>
              <a:t>Вредные привычки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1" y="1752600"/>
            <a:ext cx="10668000" cy="4879554"/>
          </a:xfrm>
        </p:spPr>
        <p:txBody>
          <a:bodyPr/>
          <a:lstStyle/>
          <a:p>
            <a:pPr eaLnBrk="1" hangingPunct="1"/>
            <a:r>
              <a:rPr lang="ru-RU" altLang="uk-UA" sz="3600" dirty="0"/>
              <a:t>Привычка — </a:t>
            </a:r>
            <a:r>
              <a:rPr lang="ru-RU" altLang="uk-UA" sz="2800" dirty="0"/>
              <a:t>это характерная форма поведения человека, которая в определённых условиях приобретает характер потребности</a:t>
            </a:r>
            <a:r>
              <a:rPr lang="ru-RU" altLang="uk-UA" sz="3200" dirty="0"/>
              <a:t>. </a:t>
            </a:r>
          </a:p>
          <a:p>
            <a:pPr eaLnBrk="1" hangingPunct="1"/>
            <a:r>
              <a:rPr lang="ru-RU" altLang="uk-UA" sz="4000" i="1" dirty="0"/>
              <a:t>Если привычка оказывает негативное воздействие на организм человека, на его здоровье, разрушает его жизнь — это вредная привычка</a:t>
            </a:r>
            <a:r>
              <a:rPr lang="ru-RU" altLang="uk-UA" sz="3600" dirty="0"/>
              <a:t>.</a:t>
            </a:r>
            <a:br>
              <a:rPr lang="ru-RU" altLang="uk-UA" sz="3600" dirty="0"/>
            </a:br>
            <a:br>
              <a:rPr lang="ru-RU" altLang="uk-UA" sz="2600" dirty="0"/>
            </a:br>
            <a:endParaRPr lang="ru-RU" altLang="uk-UA" sz="2600" dirty="0"/>
          </a:p>
        </p:txBody>
      </p:sp>
    </p:spTree>
    <p:extLst>
      <p:ext uri="{BB962C8B-B14F-4D97-AF65-F5344CB8AC3E}">
        <p14:creationId xmlns:p14="http://schemas.microsoft.com/office/powerpoint/2010/main" val="2775556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6385">
            <a:off x="266130" y="530906"/>
            <a:ext cx="6337300" cy="3987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099" y="727567"/>
            <a:ext cx="5160403" cy="575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95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4254" y="580017"/>
            <a:ext cx="87318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«Полезно»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	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«Вредно»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-соблюдать режим дня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-прогуливать занятия в школе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-соблюдать гигиену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-правильно и регулярно питаться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-есть много сладкого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-заниматься спортом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-курить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-следить за чистотой своей одежды</a:t>
            </a:r>
          </a:p>
        </p:txBody>
      </p:sp>
    </p:spTree>
    <p:extLst>
      <p:ext uri="{BB962C8B-B14F-4D97-AF65-F5344CB8AC3E}">
        <p14:creationId xmlns:p14="http://schemas.microsoft.com/office/powerpoint/2010/main" val="4236679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78" y="1"/>
            <a:ext cx="9915180" cy="6940626"/>
          </a:xfrm>
        </p:spPr>
      </p:pic>
    </p:spTree>
    <p:extLst>
      <p:ext uri="{BB962C8B-B14F-4D97-AF65-F5344CB8AC3E}">
        <p14:creationId xmlns:p14="http://schemas.microsoft.com/office/powerpoint/2010/main" val="499061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>
                <a:solidFill>
                  <a:srgbClr val="90C226"/>
                </a:solidFill>
              </a:rPr>
              <a:t>Пожелание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93599"/>
          </a:xfrm>
        </p:spPr>
        <p:txBody>
          <a:bodyPr>
            <a:normAutofit fontScale="92500"/>
          </a:bodyPr>
          <a:lstStyle/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Чтобы вырасти здоровым, энергичным и толковым,</a:t>
            </a:r>
          </a:p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Чтоб прогнать усталость ,лень,</a:t>
            </a:r>
          </a:p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Ешьте витамины каждый день!</a:t>
            </a:r>
          </a:p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Рано утром не ленитесь, на зарядку становитесь!</a:t>
            </a:r>
          </a:p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Помогают нам всегда-солнце, воздух и вода!</a:t>
            </a:r>
          </a:p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Крепла ,чтоб мускулатура ,занимайтесь физкультурой!</a:t>
            </a:r>
          </a:p>
          <a:p>
            <a:pPr lvl="0">
              <a:buClr>
                <a:srgbClr val="90C226"/>
              </a:buClr>
              <a:tabLst>
                <a:tab pos="2114550" algn="l"/>
              </a:tabLst>
            </a:pPr>
            <a:r>
              <a:rPr lang="ru-RU" sz="2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свиданья, детвора! Всем привет! Физкульт-ура!</a:t>
            </a:r>
          </a:p>
          <a:p>
            <a:pPr marL="0" lvl="0" indent="0">
              <a:buClr>
                <a:srgbClr val="90C226"/>
              </a:buClr>
              <a:buNone/>
              <a:tabLst>
                <a:tab pos="2114550" algn="l"/>
              </a:tabLst>
            </a:pPr>
            <a:r>
              <a:rPr lang="ru-RU" sz="25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lvl="0">
              <a:buClr>
                <a:srgbClr val="90C226"/>
              </a:buClr>
            </a:pPr>
            <a:endParaRPr lang="ru-RU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70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7614" y="992149"/>
            <a:ext cx="89346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 правилами, помогающими сохранить собственное здоровье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соблюдать  гигиенические правила ухода за кожей рук и зубами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Воспитывающие: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продолжить воспитание мировоззрения, направленного на здоровый образ жизни: воспитывать  бережное отношение к собственному здоровью, прививать потребность заботиться о своем здоровье.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логическое мышление, речь, развитие у детей навыков работать в коллективе;</a:t>
            </a:r>
          </a:p>
        </p:txBody>
      </p:sp>
    </p:spTree>
    <p:extLst>
      <p:ext uri="{BB962C8B-B14F-4D97-AF65-F5344CB8AC3E}">
        <p14:creationId xmlns:p14="http://schemas.microsoft.com/office/powerpoint/2010/main" val="74420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dirty="0">
                <a:solidFill>
                  <a:srgbClr val="00B050"/>
                </a:solidFill>
              </a:rPr>
              <a:t>Здоровье и Здравие</a:t>
            </a:r>
            <a:r>
              <a:rPr lang="ru-RU" sz="4000" dirty="0"/>
              <a:t> – отсутствие недуга, болезни.</a:t>
            </a:r>
          </a:p>
          <a:p>
            <a:r>
              <a:rPr lang="ru-RU" sz="4000" dirty="0">
                <a:solidFill>
                  <a:srgbClr val="00B050"/>
                </a:solidFill>
              </a:rPr>
              <a:t>Здоровый</a:t>
            </a:r>
            <a:r>
              <a:rPr lang="ru-RU" sz="4000" dirty="0"/>
              <a:t> – не больной, одаренный здоровьем: крепкий, сильный</a:t>
            </a:r>
          </a:p>
          <a:p>
            <a:r>
              <a:rPr lang="ru-RU" sz="4000" dirty="0">
                <a:solidFill>
                  <a:srgbClr val="00B050"/>
                </a:solidFill>
              </a:rPr>
              <a:t>Здороветь</a:t>
            </a:r>
            <a:r>
              <a:rPr lang="ru-RU" sz="4000" dirty="0"/>
              <a:t> – становиться здоровым, крепким</a:t>
            </a:r>
          </a:p>
          <a:p>
            <a:r>
              <a:rPr lang="ru-RU" sz="4000" dirty="0">
                <a:solidFill>
                  <a:srgbClr val="00B050"/>
                </a:solidFill>
              </a:rPr>
              <a:t>Здравствовать</a:t>
            </a:r>
            <a:r>
              <a:rPr lang="ru-RU" sz="4000" dirty="0"/>
              <a:t> – быть здоровым, находиться в живых</a:t>
            </a:r>
          </a:p>
        </p:txBody>
      </p:sp>
    </p:spTree>
    <p:extLst>
      <p:ext uri="{BB962C8B-B14F-4D97-AF65-F5344CB8AC3E}">
        <p14:creationId xmlns:p14="http://schemas.microsoft.com/office/powerpoint/2010/main" val="1902160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5458" y="2314672"/>
            <a:ext cx="8672519" cy="1156771"/>
          </a:xfrm>
        </p:spPr>
        <p:txBody>
          <a:bodyPr/>
          <a:lstStyle/>
          <a:p>
            <a:pPr algn="ctr"/>
            <a:br>
              <a:rPr lang="ru-RU" dirty="0"/>
            </a:br>
            <a:r>
              <a:rPr lang="ru-RU" dirty="0"/>
              <a:t>путешествие</a:t>
            </a:r>
            <a:br>
              <a:rPr lang="ru-RU" dirty="0"/>
            </a:br>
            <a:r>
              <a:rPr lang="ru-RU" dirty="0"/>
              <a:t>в страну Здоровье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8082" y="2721166"/>
            <a:ext cx="7707272" cy="2145213"/>
          </a:xfrm>
        </p:spPr>
        <p:txBody>
          <a:bodyPr>
            <a:noAutofit/>
          </a:bodyPr>
          <a:lstStyle/>
          <a:p>
            <a:endParaRPr lang="ru-RU" sz="4000" dirty="0">
              <a:solidFill>
                <a:srgbClr val="00B0F0"/>
              </a:solidFill>
            </a:endParaRPr>
          </a:p>
          <a:p>
            <a:endParaRPr lang="ru-RU" sz="4000" dirty="0">
              <a:solidFill>
                <a:srgbClr val="00B0F0"/>
              </a:solidFill>
            </a:endParaRPr>
          </a:p>
          <a:p>
            <a:endParaRPr lang="ru-RU" sz="4000" dirty="0">
              <a:solidFill>
                <a:srgbClr val="00B0F0"/>
              </a:solidFill>
            </a:endParaRPr>
          </a:p>
          <a:p>
            <a:endParaRPr lang="ru-RU" sz="4000" dirty="0">
              <a:solidFill>
                <a:srgbClr val="00B0F0"/>
              </a:solidFill>
            </a:endParaRPr>
          </a:p>
          <a:p>
            <a:r>
              <a:rPr lang="ru-RU" sz="4000" dirty="0">
                <a:solidFill>
                  <a:srgbClr val="00B0F0"/>
                </a:solidFill>
              </a:rPr>
              <a:t>(подготовительная группа)</a:t>
            </a:r>
          </a:p>
        </p:txBody>
      </p:sp>
    </p:spTree>
    <p:extLst>
      <p:ext uri="{BB962C8B-B14F-4D97-AF65-F5344CB8AC3E}">
        <p14:creationId xmlns:p14="http://schemas.microsoft.com/office/powerpoint/2010/main" val="948086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« Загадки о режиме дня»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4858">
            <a:off x="326446" y="2304511"/>
            <a:ext cx="4412950" cy="3585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886" y="1738648"/>
            <a:ext cx="4713666" cy="5009882"/>
          </a:xfrm>
        </p:spPr>
      </p:pic>
    </p:spTree>
    <p:extLst>
      <p:ext uri="{BB962C8B-B14F-4D97-AF65-F5344CB8AC3E}">
        <p14:creationId xmlns:p14="http://schemas.microsoft.com/office/powerpoint/2010/main" val="362208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29" descr="c429ee41ba61t"/>
          <p:cNvPicPr>
            <a:picLocks noChangeAspect="1" noChangeArrowheads="1"/>
          </p:cNvPicPr>
          <p:nvPr/>
        </p:nvPicPr>
        <p:blipFill>
          <a:blip r:embed="rId2" cstate="print"/>
          <a:srcRect b="4167"/>
          <a:stretch>
            <a:fillRect/>
          </a:stretch>
        </p:blipFill>
        <p:spPr bwMode="auto">
          <a:xfrm>
            <a:off x="1121624" y="1224733"/>
            <a:ext cx="4127500" cy="4176713"/>
          </a:xfrm>
          <a:prstGeom prst="rect">
            <a:avLst/>
          </a:prstGeom>
          <a:noFill/>
        </p:spPr>
      </p:pic>
      <p:sp>
        <p:nvSpPr>
          <p:cNvPr id="3" name="Text Box 1030"/>
          <p:cNvSpPr txBox="1">
            <a:spLocks noChangeArrowheads="1"/>
          </p:cNvSpPr>
          <p:nvPr/>
        </p:nvSpPr>
        <p:spPr bwMode="auto">
          <a:xfrm>
            <a:off x="3923585" y="452000"/>
            <a:ext cx="241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 dirty="0">
                <a:latin typeface="Monotype Corsiva" pitchFamily="66" charset="0"/>
              </a:rPr>
              <a:t>Подъём 7.30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856" y="1725718"/>
            <a:ext cx="3993023" cy="317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83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270915985f52t"/>
          <p:cNvPicPr>
            <a:picLocks noChangeAspect="1" noChangeArrowheads="1"/>
          </p:cNvPicPr>
          <p:nvPr/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313531" y="1206656"/>
            <a:ext cx="4249738" cy="423862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048" y="456783"/>
            <a:ext cx="2182557" cy="7498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54580" y="1669737"/>
            <a:ext cx="50485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зазвонил будильник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будильник ни к чему,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без звоночка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так рано я могу!</a:t>
            </a:r>
          </a:p>
        </p:txBody>
      </p:sp>
    </p:spTree>
    <p:extLst>
      <p:ext uri="{BB962C8B-B14F-4D97-AF65-F5344CB8AC3E}">
        <p14:creationId xmlns:p14="http://schemas.microsoft.com/office/powerpoint/2010/main" val="2615825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3" descr="91307b4f8fa3t"/>
          <p:cNvPicPr>
            <a:picLocks noChangeAspect="1" noChangeArrowheads="1"/>
          </p:cNvPicPr>
          <p:nvPr/>
        </p:nvPicPr>
        <p:blipFill>
          <a:blip r:embed="rId2" cstate="print"/>
          <a:srcRect r="200" b="5493"/>
          <a:stretch>
            <a:fillRect/>
          </a:stretch>
        </p:blipFill>
        <p:spPr bwMode="auto">
          <a:xfrm>
            <a:off x="296699" y="2724150"/>
            <a:ext cx="3816350" cy="3816350"/>
          </a:xfrm>
          <a:prstGeom prst="rect">
            <a:avLst/>
          </a:prstGeom>
          <a:noFill/>
        </p:spPr>
      </p:pic>
      <p:pic>
        <p:nvPicPr>
          <p:cNvPr id="3" name="Picture 34" descr="6ef2c4d023c6t"/>
          <p:cNvPicPr>
            <a:picLocks noChangeAspect="1" noChangeArrowheads="1"/>
          </p:cNvPicPr>
          <p:nvPr/>
        </p:nvPicPr>
        <p:blipFill>
          <a:blip r:embed="rId3" cstate="print"/>
          <a:srcRect b="6903"/>
          <a:stretch>
            <a:fillRect/>
          </a:stretch>
        </p:blipFill>
        <p:spPr bwMode="auto">
          <a:xfrm>
            <a:off x="6752264" y="2466804"/>
            <a:ext cx="3349625" cy="3455987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5F1669-ED1E-4E61-9AF2-791833616C93}"/>
              </a:ext>
            </a:extLst>
          </p:cNvPr>
          <p:cNvSpPr txBox="1"/>
          <p:nvPr/>
        </p:nvSpPr>
        <p:spPr>
          <a:xfrm>
            <a:off x="3212123" y="1008184"/>
            <a:ext cx="4337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Встал , умылся и оделся,</a:t>
            </a:r>
          </a:p>
          <a:p>
            <a:r>
              <a:rPr lang="ru-RU" b="1" dirty="0">
                <a:solidFill>
                  <a:srgbClr val="0070C0"/>
                </a:solidFill>
              </a:rPr>
              <a:t>И кровать я застелил</a:t>
            </a:r>
          </a:p>
          <a:p>
            <a:r>
              <a:rPr lang="ru-RU" b="1" dirty="0">
                <a:solidFill>
                  <a:srgbClr val="0070C0"/>
                </a:solidFill>
              </a:rPr>
              <a:t>Всем сказал: «До скорой встречи!»,-</a:t>
            </a:r>
          </a:p>
          <a:p>
            <a:r>
              <a:rPr lang="ru-RU" b="1" dirty="0">
                <a:solidFill>
                  <a:srgbClr val="0070C0"/>
                </a:solidFill>
              </a:rPr>
              <a:t>В детский садик поспешил!</a:t>
            </a:r>
          </a:p>
        </p:txBody>
      </p:sp>
    </p:spTree>
    <p:extLst>
      <p:ext uri="{BB962C8B-B14F-4D97-AF65-F5344CB8AC3E}">
        <p14:creationId xmlns:p14="http://schemas.microsoft.com/office/powerpoint/2010/main" val="381275016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Профиль">
  <a:themeElements>
    <a:clrScheme name="Профиль 8">
      <a:dk1>
        <a:srgbClr val="598600"/>
      </a:dk1>
      <a:lt1>
        <a:srgbClr val="FFFFFF"/>
      </a:lt1>
      <a:dk2>
        <a:srgbClr val="336600"/>
      </a:dk2>
      <a:lt2>
        <a:srgbClr val="FFFFFF"/>
      </a:lt2>
      <a:accent1>
        <a:srgbClr val="33CC33"/>
      </a:accent1>
      <a:accent2>
        <a:srgbClr val="99CC00"/>
      </a:accent2>
      <a:accent3>
        <a:srgbClr val="ADB8AA"/>
      </a:accent3>
      <a:accent4>
        <a:srgbClr val="DADADA"/>
      </a:accent4>
      <a:accent5>
        <a:srgbClr val="ADE2AD"/>
      </a:accent5>
      <a:accent6>
        <a:srgbClr val="8AB900"/>
      </a:accent6>
      <a:hlink>
        <a:srgbClr val="FFCC00"/>
      </a:hlink>
      <a:folHlink>
        <a:srgbClr val="FFFF99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9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9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рофиль">
  <a:themeElements>
    <a:clrScheme name="Профиль 8">
      <a:dk1>
        <a:srgbClr val="598600"/>
      </a:dk1>
      <a:lt1>
        <a:srgbClr val="FFFFFF"/>
      </a:lt1>
      <a:dk2>
        <a:srgbClr val="336600"/>
      </a:dk2>
      <a:lt2>
        <a:srgbClr val="FFFFFF"/>
      </a:lt2>
      <a:accent1>
        <a:srgbClr val="33CC33"/>
      </a:accent1>
      <a:accent2>
        <a:srgbClr val="99CC00"/>
      </a:accent2>
      <a:accent3>
        <a:srgbClr val="ADB8AA"/>
      </a:accent3>
      <a:accent4>
        <a:srgbClr val="DADADA"/>
      </a:accent4>
      <a:accent5>
        <a:srgbClr val="ADE2AD"/>
      </a:accent5>
      <a:accent6>
        <a:srgbClr val="8AB900"/>
      </a:accent6>
      <a:hlink>
        <a:srgbClr val="FFCC00"/>
      </a:hlink>
      <a:folHlink>
        <a:srgbClr val="FFFF99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9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9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258</TotalTime>
  <Words>437</Words>
  <Application>Microsoft Office PowerPoint</Application>
  <PresentationFormat>Широкоэкранный</PresentationFormat>
  <Paragraphs>86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Calibri</vt:lpstr>
      <vt:lpstr>Monotype Corsiva</vt:lpstr>
      <vt:lpstr>Times New Roman</vt:lpstr>
      <vt:lpstr>Trebuchet MS</vt:lpstr>
      <vt:lpstr>Verdana</vt:lpstr>
      <vt:lpstr>Wingdings</vt:lpstr>
      <vt:lpstr>Wingdings 3</vt:lpstr>
      <vt:lpstr>Грань</vt:lpstr>
      <vt:lpstr>Профиль</vt:lpstr>
      <vt:lpstr>1_Профиль</vt:lpstr>
      <vt:lpstr> Праздник здоровья   </vt:lpstr>
      <vt:lpstr>Презентация PowerPoint</vt:lpstr>
      <vt:lpstr>Презентация PowerPoint</vt:lpstr>
      <vt:lpstr>Здоровье</vt:lpstr>
      <vt:lpstr> путешествие в страну Здоровье</vt:lpstr>
      <vt:lpstr>« Загадки о режиме дня»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«Чистота тела – залог здоровья»</vt:lpstr>
      <vt:lpstr>« Правильно ухаживать за зубами»</vt:lpstr>
      <vt:lpstr>Игра  «Совершенно верно»</vt:lpstr>
      <vt:lpstr>Вредное питание</vt:lpstr>
      <vt:lpstr>Презентация PowerPoint</vt:lpstr>
      <vt:lpstr>Мини-викторина   « Кто спортом занимается, с болезнями не знается»</vt:lpstr>
      <vt:lpstr>Что такое привычка?</vt:lpstr>
      <vt:lpstr>Вредные привычки</vt:lpstr>
      <vt:lpstr>Презентация PowerPoint</vt:lpstr>
      <vt:lpstr>Презентация PowerPoint</vt:lpstr>
      <vt:lpstr>Презентация PowerPoint</vt:lpstr>
      <vt:lpstr>Пожелание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здоровья на тему: </dc:title>
  <dc:creator>Наталья</dc:creator>
  <cp:lastModifiedBy>Мищенко</cp:lastModifiedBy>
  <cp:revision>31</cp:revision>
  <dcterms:created xsi:type="dcterms:W3CDTF">2015-11-27T07:37:07Z</dcterms:created>
  <dcterms:modified xsi:type="dcterms:W3CDTF">2017-06-08T12:40:00Z</dcterms:modified>
</cp:coreProperties>
</file>