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DFFC4-BEE8-430C-9B49-C0069934B84C}" type="datetimeFigureOut">
              <a:rPr lang="ru-RU" smtClean="0"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ADC0E-8850-4DB5-AB9F-6E9A87CC1A2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Прибавляем и вычитаем однозначное число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214282" y="-214338"/>
            <a:ext cx="8472518" cy="8501122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 стрелкой 4"/>
          <p:cNvCxnSpPr>
            <a:stCxn id="3" idx="1"/>
            <a:endCxn id="3" idx="3"/>
          </p:cNvCxnSpPr>
          <p:nvPr/>
        </p:nvCxnSpPr>
        <p:spPr>
          <a:xfrm rot="10800000" flipH="1">
            <a:off x="214282" y="4036223"/>
            <a:ext cx="8472518" cy="1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536679" y="4035429"/>
            <a:ext cx="785818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6465901" y="4106867"/>
            <a:ext cx="785818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894133" y="4035429"/>
            <a:ext cx="785818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43306" y="2143116"/>
            <a:ext cx="1285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64</a:t>
            </a:r>
            <a:endParaRPr lang="ru-RU" sz="6600" b="1" dirty="0"/>
          </a:p>
        </p:txBody>
      </p:sp>
      <p:sp>
        <p:nvSpPr>
          <p:cNvPr id="16" name="Выгнутая вверх стрелка 15"/>
          <p:cNvSpPr/>
          <p:nvPr/>
        </p:nvSpPr>
        <p:spPr>
          <a:xfrm>
            <a:off x="4357686" y="3143248"/>
            <a:ext cx="2500330" cy="428628"/>
          </a:xfrm>
          <a:prstGeom prst="curvedDownArrow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14744" y="314324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643306" y="314324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286380" y="2214554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+ 3</a:t>
            </a:r>
            <a:endParaRPr lang="ru-RU" sz="48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500298" y="2214554"/>
            <a:ext cx="23067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/>
              <a:t>-</a:t>
            </a:r>
            <a:r>
              <a:rPr lang="ru-RU" sz="4800" b="1" dirty="0" smtClean="0"/>
              <a:t> 3</a:t>
            </a:r>
            <a:endParaRPr lang="ru-RU" sz="4800" b="1" dirty="0"/>
          </a:p>
        </p:txBody>
      </p:sp>
      <p:sp>
        <p:nvSpPr>
          <p:cNvPr id="22" name="Выгнутая вверх стрелка 21"/>
          <p:cNvSpPr/>
          <p:nvPr/>
        </p:nvSpPr>
        <p:spPr>
          <a:xfrm flipH="1">
            <a:off x="1928794" y="3143248"/>
            <a:ext cx="2357454" cy="500066"/>
          </a:xfrm>
          <a:prstGeom prst="curvedDownArrow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6</a:t>
            </a:r>
            <a:r>
              <a:rPr lang="ru-RU" sz="4800" dirty="0" smtClean="0">
                <a:solidFill>
                  <a:srgbClr val="FFFF00"/>
                </a:solidFill>
              </a:rPr>
              <a:t>4</a:t>
            </a:r>
            <a:r>
              <a:rPr lang="ru-RU" sz="4800" dirty="0" smtClean="0"/>
              <a:t>+</a:t>
            </a:r>
            <a:r>
              <a:rPr lang="ru-RU" sz="4800" dirty="0" smtClean="0">
                <a:solidFill>
                  <a:srgbClr val="FFFF00"/>
                </a:solidFill>
              </a:rPr>
              <a:t>3</a:t>
            </a:r>
            <a:r>
              <a:rPr lang="ru-RU" sz="4800" dirty="0" smtClean="0"/>
              <a:t>= 6</a:t>
            </a:r>
            <a:r>
              <a:rPr lang="ru-RU" sz="4800" dirty="0" smtClean="0">
                <a:solidFill>
                  <a:srgbClr val="FFFF00"/>
                </a:solidFill>
              </a:rPr>
              <a:t>7           </a:t>
            </a:r>
            <a:r>
              <a:rPr lang="ru-RU" sz="4800" dirty="0" smtClean="0"/>
              <a:t>2</a:t>
            </a:r>
            <a:r>
              <a:rPr lang="ru-RU" sz="4800" dirty="0" smtClean="0">
                <a:solidFill>
                  <a:srgbClr val="FFFF00"/>
                </a:solidFill>
              </a:rPr>
              <a:t>8</a:t>
            </a:r>
            <a:r>
              <a:rPr lang="ru-RU" sz="4800" dirty="0" smtClean="0"/>
              <a:t>-</a:t>
            </a:r>
            <a:r>
              <a:rPr lang="ru-RU" sz="4800" dirty="0" smtClean="0">
                <a:solidFill>
                  <a:srgbClr val="FFFF00"/>
                </a:solidFill>
              </a:rPr>
              <a:t>4</a:t>
            </a:r>
            <a:r>
              <a:rPr lang="ru-RU" sz="4800" dirty="0" smtClean="0"/>
              <a:t>=2</a:t>
            </a:r>
            <a:r>
              <a:rPr lang="ru-RU" sz="4800" dirty="0" smtClean="0">
                <a:solidFill>
                  <a:srgbClr val="FFFF00"/>
                </a:solidFill>
              </a:rPr>
              <a:t>4 </a:t>
            </a:r>
          </a:p>
          <a:p>
            <a:pPr>
              <a:buNone/>
            </a:pPr>
            <a:r>
              <a:rPr lang="ru-RU" sz="4800" dirty="0" smtClean="0"/>
              <a:t>5</a:t>
            </a:r>
            <a:r>
              <a:rPr lang="ru-RU" sz="4800" dirty="0" smtClean="0">
                <a:solidFill>
                  <a:srgbClr val="FFFF00"/>
                </a:solidFill>
              </a:rPr>
              <a:t>1</a:t>
            </a:r>
            <a:r>
              <a:rPr lang="ru-RU" sz="4800" dirty="0" smtClean="0"/>
              <a:t>+</a:t>
            </a:r>
            <a:r>
              <a:rPr lang="ru-RU" sz="4800" dirty="0" smtClean="0">
                <a:solidFill>
                  <a:srgbClr val="FFFF00"/>
                </a:solidFill>
              </a:rPr>
              <a:t>4</a:t>
            </a:r>
            <a:r>
              <a:rPr lang="ru-RU" sz="4800" dirty="0" smtClean="0"/>
              <a:t> =5</a:t>
            </a:r>
            <a:r>
              <a:rPr lang="ru-RU" sz="4800" dirty="0" smtClean="0">
                <a:solidFill>
                  <a:srgbClr val="FFFF00"/>
                </a:solidFill>
              </a:rPr>
              <a:t>5           </a:t>
            </a:r>
            <a:r>
              <a:rPr lang="ru-RU" sz="4800" dirty="0" smtClean="0"/>
              <a:t>4</a:t>
            </a:r>
            <a:r>
              <a:rPr lang="ru-RU" sz="4800" dirty="0" smtClean="0">
                <a:solidFill>
                  <a:srgbClr val="FFFF00"/>
                </a:solidFill>
              </a:rPr>
              <a:t>9-6=</a:t>
            </a:r>
            <a:r>
              <a:rPr lang="ru-RU" sz="4800" dirty="0" smtClean="0"/>
              <a:t>4</a:t>
            </a:r>
            <a:r>
              <a:rPr lang="ru-RU" sz="4800" dirty="0" smtClean="0">
                <a:solidFill>
                  <a:srgbClr val="FFFF00"/>
                </a:solidFill>
              </a:rPr>
              <a:t>3</a:t>
            </a:r>
          </a:p>
          <a:p>
            <a:pPr>
              <a:buNone/>
            </a:pPr>
            <a:r>
              <a:rPr lang="ru-RU" sz="4800" dirty="0" smtClean="0"/>
              <a:t>7</a:t>
            </a:r>
            <a:r>
              <a:rPr lang="ru-RU" sz="4800" dirty="0" smtClean="0">
                <a:solidFill>
                  <a:srgbClr val="FFFF00"/>
                </a:solidFill>
              </a:rPr>
              <a:t>5</a:t>
            </a:r>
            <a:r>
              <a:rPr lang="ru-RU" sz="4800" dirty="0" smtClean="0"/>
              <a:t>+</a:t>
            </a:r>
            <a:r>
              <a:rPr lang="ru-RU" sz="4800" dirty="0" smtClean="0">
                <a:solidFill>
                  <a:srgbClr val="FFFF00"/>
                </a:solidFill>
              </a:rPr>
              <a:t>2</a:t>
            </a:r>
            <a:r>
              <a:rPr lang="ru-RU" sz="4800" dirty="0" smtClean="0"/>
              <a:t>=7</a:t>
            </a:r>
            <a:r>
              <a:rPr lang="ru-RU" sz="4800" dirty="0" smtClean="0">
                <a:solidFill>
                  <a:srgbClr val="FFFF00"/>
                </a:solidFill>
              </a:rPr>
              <a:t>7            </a:t>
            </a:r>
            <a:r>
              <a:rPr lang="ru-RU" sz="4800" dirty="0" smtClean="0"/>
              <a:t>9</a:t>
            </a:r>
            <a:r>
              <a:rPr lang="ru-RU" sz="4800" dirty="0" smtClean="0">
                <a:solidFill>
                  <a:srgbClr val="FFFF00"/>
                </a:solidFill>
              </a:rPr>
              <a:t>7-2=</a:t>
            </a:r>
            <a:r>
              <a:rPr lang="ru-RU" sz="4800" dirty="0" smtClean="0"/>
              <a:t>9</a:t>
            </a:r>
            <a:r>
              <a:rPr lang="ru-RU" sz="4800" dirty="0" smtClean="0">
                <a:solidFill>
                  <a:srgbClr val="FFFF00"/>
                </a:solidFill>
              </a:rPr>
              <a:t>5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1571612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2500306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3357562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1643050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2500306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3357562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20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Прибавляем и вычитаем однозначное число</vt:lpstr>
      <vt:lpstr>Слайд 2</vt:lpstr>
      <vt:lpstr>Слайд 3</vt:lpstr>
    </vt:vector>
  </TitlesOfParts>
  <Company>МСГИ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Прибавляем и вычитаем однозначное число</dc:title>
  <dc:creator>СТУДЕНТ</dc:creator>
  <cp:lastModifiedBy>СТУДЕНТ</cp:lastModifiedBy>
  <cp:revision>3</cp:revision>
  <dcterms:created xsi:type="dcterms:W3CDTF">2011-09-13T05:39:14Z</dcterms:created>
  <dcterms:modified xsi:type="dcterms:W3CDTF">2011-09-13T06:03:11Z</dcterms:modified>
</cp:coreProperties>
</file>