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9D9C4-94A1-40B6-A0C3-D7D7C7EA6961}" type="datetimeFigureOut">
              <a:rPr lang="ru-RU" smtClean="0"/>
              <a:t>18.09.2011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9911-E4AD-4BAC-BB36-0265BCA9E8B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9D9C4-94A1-40B6-A0C3-D7D7C7EA6961}" type="datetimeFigureOut">
              <a:rPr lang="ru-RU" smtClean="0"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9911-E4AD-4BAC-BB36-0265BCA9E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9D9C4-94A1-40B6-A0C3-D7D7C7EA6961}" type="datetimeFigureOut">
              <a:rPr lang="ru-RU" smtClean="0"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9911-E4AD-4BAC-BB36-0265BCA9E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9D9C4-94A1-40B6-A0C3-D7D7C7EA6961}" type="datetimeFigureOut">
              <a:rPr lang="ru-RU" smtClean="0"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9911-E4AD-4BAC-BB36-0265BCA9E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9D9C4-94A1-40B6-A0C3-D7D7C7EA6961}" type="datetimeFigureOut">
              <a:rPr lang="ru-RU" smtClean="0"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9911-E4AD-4BAC-BB36-0265BCA9E8B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9D9C4-94A1-40B6-A0C3-D7D7C7EA6961}" type="datetimeFigureOut">
              <a:rPr lang="ru-RU" smtClean="0"/>
              <a:t>18.09.2011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9911-E4AD-4BAC-BB36-0265BCA9E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9D9C4-94A1-40B6-A0C3-D7D7C7EA6961}" type="datetimeFigureOut">
              <a:rPr lang="ru-RU" smtClean="0"/>
              <a:t>18.09.2011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9911-E4AD-4BAC-BB36-0265BCA9E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9D9C4-94A1-40B6-A0C3-D7D7C7EA6961}" type="datetimeFigureOut">
              <a:rPr lang="ru-RU" smtClean="0"/>
              <a:t>18.09.2011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509911-E4AD-4BAC-BB36-0265BCA9E8B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9D9C4-94A1-40B6-A0C3-D7D7C7EA6961}" type="datetimeFigureOut">
              <a:rPr lang="ru-RU" smtClean="0"/>
              <a:t>18.09.2011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9911-E4AD-4BAC-BB36-0265BCA9E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9D9C4-94A1-40B6-A0C3-D7D7C7EA6961}" type="datetimeFigureOut">
              <a:rPr lang="ru-RU" smtClean="0"/>
              <a:t>18.09.2011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B509911-E4AD-4BAC-BB36-0265BCA9E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DC9D9C4-94A1-40B6-A0C3-D7D7C7EA6961}" type="datetimeFigureOut">
              <a:rPr lang="ru-RU" smtClean="0"/>
              <a:t>18.09.2011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9911-E4AD-4BAC-BB36-0265BCA9E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DC9D9C4-94A1-40B6-A0C3-D7D7C7EA6961}" type="datetimeFigureOut">
              <a:rPr lang="ru-RU" smtClean="0"/>
              <a:t>18.09.2011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B509911-E4AD-4BAC-BB36-0265BCA9E8B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Придумываем задачи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1d25_888e1497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2942906">
            <a:off x="5716376" y="981349"/>
            <a:ext cx="2461123" cy="1506472"/>
          </a:xfrm>
        </p:spPr>
      </p:pic>
      <p:pic>
        <p:nvPicPr>
          <p:cNvPr id="7" name="Рисунок 6" descr="1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981386">
            <a:off x="477534" y="978670"/>
            <a:ext cx="2601968" cy="1620590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1835696" y="2420888"/>
            <a:ext cx="129614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9" name="Овал 8"/>
          <p:cNvSpPr/>
          <p:nvPr/>
        </p:nvSpPr>
        <p:spPr>
          <a:xfrm>
            <a:off x="5580112" y="2492896"/>
            <a:ext cx="129614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4</a:t>
            </a:r>
            <a:endParaRPr lang="ru-RU" sz="5400" b="1" dirty="0"/>
          </a:p>
        </p:txBody>
      </p:sp>
      <p:sp>
        <p:nvSpPr>
          <p:cNvPr id="10" name="Дуга 9"/>
          <p:cNvSpPr/>
          <p:nvPr/>
        </p:nvSpPr>
        <p:spPr>
          <a:xfrm rot="10800000">
            <a:off x="2555776" y="3212976"/>
            <a:ext cx="3816424" cy="864096"/>
          </a:xfrm>
          <a:prstGeom prst="arc">
            <a:avLst>
              <a:gd name="adj1" fmla="val 10901251"/>
              <a:gd name="adj2" fmla="val 0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923928" y="3212976"/>
            <a:ext cx="792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?</a:t>
            </a:r>
            <a:endParaRPr lang="ru-RU" sz="6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1d25_888e1497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2942906">
            <a:off x="5716376" y="981349"/>
            <a:ext cx="2461123" cy="1506472"/>
          </a:xfrm>
        </p:spPr>
      </p:pic>
      <p:pic>
        <p:nvPicPr>
          <p:cNvPr id="7" name="Рисунок 6" descr="1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981386">
            <a:off x="477534" y="978670"/>
            <a:ext cx="2601968" cy="1620590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1835696" y="2420888"/>
            <a:ext cx="129614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9" name="Овал 8"/>
          <p:cNvSpPr/>
          <p:nvPr/>
        </p:nvSpPr>
        <p:spPr>
          <a:xfrm>
            <a:off x="5580112" y="2492896"/>
            <a:ext cx="129614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?</a:t>
            </a:r>
            <a:endParaRPr lang="ru-RU" sz="5400" b="1" dirty="0"/>
          </a:p>
        </p:txBody>
      </p:sp>
      <p:sp>
        <p:nvSpPr>
          <p:cNvPr id="10" name="Дуга 9"/>
          <p:cNvSpPr/>
          <p:nvPr/>
        </p:nvSpPr>
        <p:spPr>
          <a:xfrm rot="10800000">
            <a:off x="2555776" y="3212976"/>
            <a:ext cx="3816424" cy="864096"/>
          </a:xfrm>
          <a:prstGeom prst="arc">
            <a:avLst>
              <a:gd name="adj1" fmla="val 10901251"/>
              <a:gd name="adj2" fmla="val 0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923928" y="3212976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10</a:t>
            </a:r>
            <a:endParaRPr lang="ru-RU" sz="6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1d25_888e1497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2942906">
            <a:off x="5716376" y="981349"/>
            <a:ext cx="2461123" cy="1506472"/>
          </a:xfrm>
        </p:spPr>
      </p:pic>
      <p:pic>
        <p:nvPicPr>
          <p:cNvPr id="7" name="Рисунок 6" descr="1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981386">
            <a:off x="477534" y="978670"/>
            <a:ext cx="2601968" cy="1620590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1835696" y="2420888"/>
            <a:ext cx="129614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?</a:t>
            </a:r>
            <a:endParaRPr lang="ru-RU" sz="5400" b="1" dirty="0"/>
          </a:p>
        </p:txBody>
      </p:sp>
      <p:sp>
        <p:nvSpPr>
          <p:cNvPr id="9" name="Овал 8"/>
          <p:cNvSpPr/>
          <p:nvPr/>
        </p:nvSpPr>
        <p:spPr>
          <a:xfrm>
            <a:off x="5580112" y="2492896"/>
            <a:ext cx="129614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4</a:t>
            </a:r>
            <a:endParaRPr lang="ru-RU" sz="5400" b="1" dirty="0"/>
          </a:p>
        </p:txBody>
      </p:sp>
      <p:sp>
        <p:nvSpPr>
          <p:cNvPr id="10" name="Дуга 9"/>
          <p:cNvSpPr/>
          <p:nvPr/>
        </p:nvSpPr>
        <p:spPr>
          <a:xfrm rot="10800000">
            <a:off x="2555776" y="3212976"/>
            <a:ext cx="3816424" cy="864096"/>
          </a:xfrm>
          <a:prstGeom prst="arc">
            <a:avLst>
              <a:gd name="adj1" fmla="val 10901251"/>
              <a:gd name="adj2" fmla="val 0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923928" y="3212976"/>
            <a:ext cx="1152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10</a:t>
            </a:r>
            <a:endParaRPr lang="ru-RU" sz="6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/>
          <p:cNvCxnSpPr>
            <a:endCxn id="3" idx="3"/>
          </p:cNvCxnSpPr>
          <p:nvPr/>
        </p:nvCxnSpPr>
        <p:spPr>
          <a:xfrm rot="10800000" flipH="1">
            <a:off x="457200" y="3863182"/>
            <a:ext cx="7467600" cy="0"/>
          </a:xfrm>
          <a:prstGeom prst="line">
            <a:avLst/>
          </a:prstGeom>
          <a:ln w="7620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Содержимое 7" descr="le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602512" flipV="1">
            <a:off x="7440452" y="2180445"/>
            <a:ext cx="1668476" cy="1251357"/>
          </a:xfrm>
        </p:spPr>
      </p:pic>
      <p:sp>
        <p:nvSpPr>
          <p:cNvPr id="9" name="Овал 8"/>
          <p:cNvSpPr/>
          <p:nvPr/>
        </p:nvSpPr>
        <p:spPr>
          <a:xfrm>
            <a:off x="4932040" y="3717032"/>
            <a:ext cx="288032" cy="28803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1268760"/>
            <a:ext cx="1296144" cy="223224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635896" y="2276872"/>
            <a:ext cx="2304256" cy="108012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ОЗЕРО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 descr="14_1.jpg"/>
          <p:cNvPicPr>
            <a:picLocks noChangeAspect="1"/>
          </p:cNvPicPr>
          <p:nvPr/>
        </p:nvPicPr>
        <p:blipFill>
          <a:blip r:embed="rId3" cstate="print"/>
          <a:srcRect r="24032"/>
          <a:stretch>
            <a:fillRect/>
          </a:stretch>
        </p:blipFill>
        <p:spPr>
          <a:xfrm>
            <a:off x="0" y="2708920"/>
            <a:ext cx="864096" cy="988476"/>
          </a:xfrm>
          <a:prstGeom prst="rect">
            <a:avLst/>
          </a:prstGeom>
        </p:spPr>
      </p:pic>
      <p:sp>
        <p:nvSpPr>
          <p:cNvPr id="13" name="Дуга 12"/>
          <p:cNvSpPr/>
          <p:nvPr/>
        </p:nvSpPr>
        <p:spPr>
          <a:xfrm rot="10800000">
            <a:off x="323528" y="3645024"/>
            <a:ext cx="4752528" cy="720080"/>
          </a:xfrm>
          <a:prstGeom prst="arc">
            <a:avLst>
              <a:gd name="adj1" fmla="val 10797602"/>
              <a:gd name="adj2" fmla="val 158021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10800000">
            <a:off x="5076056" y="3501008"/>
            <a:ext cx="2808312" cy="720080"/>
          </a:xfrm>
          <a:prstGeom prst="arc">
            <a:avLst>
              <a:gd name="adj1" fmla="val 10911479"/>
              <a:gd name="adj2" fmla="val 0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10800000">
            <a:off x="395536" y="3284984"/>
            <a:ext cx="7488832" cy="1440160"/>
          </a:xfrm>
          <a:prstGeom prst="arc">
            <a:avLst>
              <a:gd name="adj1" fmla="val 10730947"/>
              <a:gd name="adj2" fmla="val 0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339752" y="3861048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15 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6176" y="378904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95936" y="4221089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47 М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</TotalTime>
  <Words>18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Придумываем задачи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Придумываем задачи</dc:title>
  <dc:creator>Чечёткина Д. Ю.</dc:creator>
  <cp:lastModifiedBy>Чечёткина Д. Ю.</cp:lastModifiedBy>
  <cp:revision>3</cp:revision>
  <dcterms:created xsi:type="dcterms:W3CDTF">2011-09-18T08:09:48Z</dcterms:created>
  <dcterms:modified xsi:type="dcterms:W3CDTF">2011-09-18T08:32:15Z</dcterms:modified>
</cp:coreProperties>
</file>