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0" r:id="rId3"/>
    <p:sldId id="261" r:id="rId4"/>
    <p:sldId id="264" r:id="rId5"/>
    <p:sldId id="265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87EAD-F8A3-41A4-901F-4654978427F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694C2-B5DC-415F-A4E2-87A827E36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484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871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59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76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18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00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13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56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79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2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024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30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50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Праздник английского алфавита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63688" y="7245422"/>
            <a:ext cx="72008" cy="360041"/>
          </a:xfrm>
        </p:spPr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6" name="Picture 3" descr="C:\Users\Admin\Desktop\1a-anglijskij-yazyk-dlya-detej-1.0.8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6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НАЙДИ СПРЯТАННЫЕ БУКВЫ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6021288"/>
          </a:xfrm>
        </p:spPr>
      </p:pic>
    </p:spTree>
    <p:extLst>
      <p:ext uri="{BB962C8B-B14F-4D97-AF65-F5344CB8AC3E}">
        <p14:creationId xmlns:p14="http://schemas.microsoft.com/office/powerpoint/2010/main" val="116776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kern="1100" spc="-100" dirty="0">
                <a:solidFill>
                  <a:srgbClr val="7030A0"/>
                </a:solidFill>
              </a:rPr>
              <a:t>какой буквы не хватает в каждом </a:t>
            </a:r>
            <a:r>
              <a:rPr lang="ru-RU" kern="1100" spc="-100" dirty="0" smtClean="0">
                <a:solidFill>
                  <a:srgbClr val="7030A0"/>
                </a:solidFill>
              </a:rPr>
              <a:t>ряду?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633670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000" b="1" dirty="0"/>
              <a:t> __ J K L, </a:t>
            </a:r>
            <a:r>
              <a:rPr lang="ru-RU" sz="4000" b="1" dirty="0" smtClean="0"/>
              <a:t>                        </a:t>
            </a:r>
            <a:r>
              <a:rPr lang="en-US" sz="4000" b="1" dirty="0" smtClean="0"/>
              <a:t>W X Y__</a:t>
            </a:r>
            <a:r>
              <a:rPr lang="en-US" sz="4000" b="1" dirty="0"/>
              <a:t>,</a:t>
            </a:r>
            <a:r>
              <a:rPr lang="ru-RU" sz="4000" b="1" dirty="0" smtClean="0"/>
              <a:t>     </a:t>
            </a:r>
          </a:p>
          <a:p>
            <a:endParaRPr lang="ru-RU" sz="4000" b="1" dirty="0"/>
          </a:p>
          <a:p>
            <a:pPr marL="0" indent="0">
              <a:buNone/>
            </a:pPr>
            <a:r>
              <a:rPr lang="en-US" sz="4000" b="1" dirty="0"/>
              <a:t>P __ R S</a:t>
            </a:r>
            <a:r>
              <a:rPr lang="en-US" sz="4000" b="1" dirty="0" smtClean="0"/>
              <a:t>,                          G__I J,</a:t>
            </a:r>
            <a:endParaRPr lang="ru-RU" sz="4000" b="1" dirty="0" smtClean="0"/>
          </a:p>
          <a:p>
            <a:endParaRPr lang="ru-RU" sz="4000" b="1" dirty="0"/>
          </a:p>
          <a:p>
            <a:pPr marL="0" indent="0">
              <a:buNone/>
            </a:pPr>
            <a:r>
              <a:rPr lang="en-US" sz="4000" b="1" dirty="0"/>
              <a:t> U V__ X, </a:t>
            </a:r>
            <a:r>
              <a:rPr lang="en-US" sz="4000" b="1" dirty="0" smtClean="0"/>
              <a:t>                        __T U V,</a:t>
            </a:r>
            <a:endParaRPr lang="ru-RU" sz="4000" b="1" dirty="0" smtClean="0"/>
          </a:p>
          <a:p>
            <a:endParaRPr lang="ru-RU" sz="4000" b="1" dirty="0"/>
          </a:p>
          <a:p>
            <a:pPr marL="0" indent="0">
              <a:buNone/>
            </a:pPr>
            <a:r>
              <a:rPr lang="en-US" sz="4000" b="1" dirty="0"/>
              <a:t>B C D </a:t>
            </a:r>
            <a:r>
              <a:rPr lang="en-US" sz="4000" b="1" dirty="0" smtClean="0"/>
              <a:t>__</a:t>
            </a:r>
            <a:r>
              <a:rPr lang="ru-RU" sz="4000" b="1" dirty="0" smtClean="0"/>
              <a:t>,</a:t>
            </a:r>
            <a:r>
              <a:rPr lang="en-US" sz="4000" b="1" dirty="0" smtClean="0"/>
              <a:t>                         A__C D.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84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НАЗОВИТЕ ТОЛЬКО ГЛАСНЫЕ БУКВЫ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800" b="1" dirty="0"/>
              <a:t>A </a:t>
            </a:r>
            <a:r>
              <a:rPr lang="en-US" sz="8800" b="1" dirty="0" smtClean="0"/>
              <a:t>j </a:t>
            </a:r>
            <a:r>
              <a:rPr lang="en-US" sz="8800" b="1" dirty="0"/>
              <a:t>Y H o Q w e U</a:t>
            </a:r>
            <a:r>
              <a:rPr lang="ru-RU" sz="8800" b="1" dirty="0"/>
              <a:t/>
            </a:r>
            <a:br>
              <a:rPr lang="ru-RU" sz="8800" b="1" dirty="0"/>
            </a:b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381343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НАЗОВИТЕ ТОЛЬКО СОГЛАСНЫЕ БУКВЫ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/>
              <a:t>k o G y s T w e U</a:t>
            </a:r>
          </a:p>
        </p:txBody>
      </p:sp>
    </p:spTree>
    <p:extLst>
      <p:ext uri="{BB962C8B-B14F-4D97-AF65-F5344CB8AC3E}">
        <p14:creationId xmlns:p14="http://schemas.microsoft.com/office/powerpoint/2010/main" val="35526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УГАДАЙ СЛОВО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5498" y="1268760"/>
            <a:ext cx="2658390" cy="46805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dirty="0" smtClean="0"/>
              <a:t>       </a:t>
            </a:r>
            <a:r>
              <a:rPr lang="en-US" sz="4300" b="1" dirty="0" smtClean="0"/>
              <a:t>g </a:t>
            </a:r>
            <a:r>
              <a:rPr lang="en-US" sz="4300" b="1" dirty="0" err="1" smtClean="0"/>
              <a:t>i</a:t>
            </a:r>
            <a:r>
              <a:rPr lang="en-US" sz="4300" b="1" dirty="0" smtClean="0"/>
              <a:t> b     -   </a:t>
            </a:r>
          </a:p>
          <a:p>
            <a:pPr marL="0" indent="0">
              <a:buNone/>
            </a:pPr>
            <a:r>
              <a:rPr lang="en-US" sz="4300" b="1" dirty="0" smtClean="0"/>
              <a:t>      m s l </a:t>
            </a:r>
            <a:r>
              <a:rPr lang="en-US" sz="4300" b="1" dirty="0" err="1" smtClean="0"/>
              <a:t>i</a:t>
            </a:r>
            <a:r>
              <a:rPr lang="en-US" sz="4300" b="1" dirty="0" smtClean="0"/>
              <a:t>  -     </a:t>
            </a:r>
          </a:p>
          <a:p>
            <a:pPr marL="0" indent="0">
              <a:buNone/>
            </a:pPr>
            <a:r>
              <a:rPr lang="en-US" sz="4300" b="1" dirty="0" smtClean="0"/>
              <a:t>      b d a    -     </a:t>
            </a:r>
          </a:p>
          <a:p>
            <a:pPr marL="0" indent="0">
              <a:buNone/>
            </a:pPr>
            <a:r>
              <a:rPr lang="en-US" sz="4300" b="1" dirty="0" smtClean="0"/>
              <a:t>      a c t     -      </a:t>
            </a:r>
          </a:p>
          <a:p>
            <a:pPr marL="0" indent="0">
              <a:buNone/>
            </a:pPr>
            <a:r>
              <a:rPr lang="en-US" sz="4300" b="1" dirty="0" smtClean="0"/>
              <a:t>      g </a:t>
            </a:r>
            <a:r>
              <a:rPr lang="en-US" sz="4300" b="1" dirty="0" err="1" smtClean="0"/>
              <a:t>i</a:t>
            </a:r>
            <a:r>
              <a:rPr lang="en-US" sz="4300" b="1" dirty="0" smtClean="0"/>
              <a:t> p     -       </a:t>
            </a:r>
          </a:p>
          <a:p>
            <a:pPr marL="0" indent="0">
              <a:buNone/>
            </a:pPr>
            <a:r>
              <a:rPr lang="en-US" sz="4300" b="1" dirty="0" smtClean="0"/>
              <a:t>      d a s    -       </a:t>
            </a:r>
          </a:p>
          <a:p>
            <a:pPr marL="0" indent="0">
              <a:buNone/>
            </a:pPr>
            <a:r>
              <a:rPr lang="en-US" sz="4300" b="1" dirty="0" smtClean="0"/>
              <a:t>      s </a:t>
            </a:r>
            <a:r>
              <a:rPr lang="en-US" sz="4300" b="1" dirty="0" err="1" smtClean="0"/>
              <a:t>i</a:t>
            </a:r>
            <a:r>
              <a:rPr lang="en-US" sz="4300" b="1" dirty="0" smtClean="0"/>
              <a:t>        -    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1124744"/>
            <a:ext cx="1512168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00" b="1" dirty="0" smtClean="0"/>
              <a:t>Big</a:t>
            </a:r>
          </a:p>
          <a:p>
            <a:r>
              <a:rPr lang="en-US" sz="4300" b="1" dirty="0" smtClean="0"/>
              <a:t>Slim</a:t>
            </a:r>
          </a:p>
          <a:p>
            <a:r>
              <a:rPr lang="en-US" sz="4300" b="1" dirty="0" smtClean="0"/>
              <a:t>Bad</a:t>
            </a:r>
            <a:endParaRPr lang="en-US" sz="4300" b="1" dirty="0" smtClean="0"/>
          </a:p>
          <a:p>
            <a:r>
              <a:rPr lang="en-US" sz="4300" b="1" dirty="0" smtClean="0"/>
              <a:t>Cat</a:t>
            </a:r>
          </a:p>
          <a:p>
            <a:r>
              <a:rPr lang="en-US" sz="4300" b="1" dirty="0" smtClean="0"/>
              <a:t>Pig</a:t>
            </a:r>
          </a:p>
          <a:p>
            <a:r>
              <a:rPr lang="en-US" sz="4300" b="1" dirty="0" smtClean="0"/>
              <a:t>Sad</a:t>
            </a:r>
          </a:p>
          <a:p>
            <a:r>
              <a:rPr lang="en-US" sz="4300" b="1" dirty="0" smtClean="0"/>
              <a:t>is</a:t>
            </a:r>
            <a:endParaRPr lang="en-US" sz="4300" b="1" dirty="0"/>
          </a:p>
        </p:txBody>
      </p:sp>
    </p:spTree>
    <p:extLst>
      <p:ext uri="{BB962C8B-B14F-4D97-AF65-F5344CB8AC3E}">
        <p14:creationId xmlns:p14="http://schemas.microsoft.com/office/powerpoint/2010/main" val="409165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4258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125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Праздник английского алфавита</vt:lpstr>
      <vt:lpstr>НАЙДИ СПРЯТАННЫЕ БУКВЫ</vt:lpstr>
      <vt:lpstr>какой буквы не хватает в каждом ряду? </vt:lpstr>
      <vt:lpstr>НАЗОВИТЕ ТОЛЬКО ГЛАСНЫЕ БУКВЫ</vt:lpstr>
      <vt:lpstr>НАЗОВИТЕ ТОЛЬКО СОГЛАСНЫЕ БУКВЫ</vt:lpstr>
      <vt:lpstr>УГАДАЙ СЛОВО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английского алфавита</dc:title>
  <dc:creator>Admin</dc:creator>
  <cp:lastModifiedBy>Admin</cp:lastModifiedBy>
  <cp:revision>24</cp:revision>
  <dcterms:created xsi:type="dcterms:W3CDTF">2016-02-07T15:27:28Z</dcterms:created>
  <dcterms:modified xsi:type="dcterms:W3CDTF">2017-02-12T16:11:27Z</dcterms:modified>
</cp:coreProperties>
</file>