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2" r:id="rId3"/>
    <p:sldId id="257" r:id="rId4"/>
    <p:sldId id="258" r:id="rId5"/>
    <p:sldId id="271" r:id="rId6"/>
    <p:sldId id="267" r:id="rId7"/>
    <p:sldId id="269" r:id="rId8"/>
    <p:sldId id="272" r:id="rId9"/>
    <p:sldId id="273" r:id="rId10"/>
    <p:sldId id="274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9"/>
  </p:normalViewPr>
  <p:slideViewPr>
    <p:cSldViewPr>
      <p:cViewPr>
        <p:scale>
          <a:sx n="70" d="100"/>
          <a:sy n="70" d="100"/>
        </p:scale>
        <p:origin x="2840" y="10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D47B72C-C22B-479A-B4CD-1A581EAD7708}" type="datetimeFigureOut">
              <a:rPr lang="ru-RU" smtClean="0"/>
              <a:pPr/>
              <a:t>08.06.17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D06AD53-4B0E-47BC-9D10-E5C4607C0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95736" y="40466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СОШ «Центр образования» п.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Варламово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2060848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Экологическая обстановка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регионе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621166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2017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8496" y="4445496"/>
            <a:ext cx="3231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Краснощёков Алексей,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5 «Б» класса. Руководитель: Сафонова О.В.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42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323528" y="33265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 видов животных и 281 вид растений занесены в Красную Книгу Самарской области.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124744"/>
            <a:ext cx="6665719" cy="49038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9752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 , занесённые в Красную Книгу.</a:t>
            </a:r>
          </a:p>
        </p:txBody>
      </p:sp>
    </p:spTree>
    <p:extLst>
      <p:ext uri="{BB962C8B-B14F-4D97-AF65-F5344CB8AC3E}">
        <p14:creationId xmlns:p14="http://schemas.microsoft.com/office/powerpoint/2010/main" val="3556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1484784"/>
            <a:ext cx="7037226" cy="4392488"/>
          </a:xfrm>
        </p:spPr>
      </p:pic>
      <p:sp>
        <p:nvSpPr>
          <p:cNvPr id="8" name="TextBox 7"/>
          <p:cNvSpPr txBox="1"/>
          <p:nvPr/>
        </p:nvSpPr>
        <p:spPr>
          <a:xfrm>
            <a:off x="1043608" y="836712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территории Жигулёвского заповедника встречается рысь.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62068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Растения,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занесённые в Красную Книгу Самарской области.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7056784" cy="533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75656" y="4437112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Пион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6056" y="4437112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Ковыль красивейший</a:t>
            </a:r>
          </a:p>
        </p:txBody>
      </p:sp>
      <p:pic>
        <p:nvPicPr>
          <p:cNvPr id="6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908720"/>
            <a:ext cx="3626824" cy="3384376"/>
          </a:xfrm>
        </p:spPr>
      </p:pic>
      <p:pic>
        <p:nvPicPr>
          <p:cNvPr id="7" name="Рисунок 6" descr="Рисунок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908720"/>
            <a:ext cx="4936524" cy="336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36912"/>
            <a:ext cx="66247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показать,  какой ущерб наносится нашей  природе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3789040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Изучить литературу по данной теме.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Выяснить источники загрязнения воздуха, воды (водоёмов), почвы.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323528" y="2492896"/>
            <a:ext cx="8371882" cy="711200"/>
            <a:chOff x="1440" y="2550"/>
            <a:chExt cx="5290" cy="448"/>
          </a:xfrm>
        </p:grpSpPr>
        <p:sp>
          <p:nvSpPr>
            <p:cNvPr id="1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5290" cy="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gray">
            <a:xfrm>
              <a:off x="1712" y="2550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/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0" name="Group 12"/>
          <p:cNvGrpSpPr>
            <a:grpSpLocks/>
          </p:cNvGrpSpPr>
          <p:nvPr/>
        </p:nvGrpSpPr>
        <p:grpSpPr bwMode="auto">
          <a:xfrm>
            <a:off x="323528" y="4293096"/>
            <a:ext cx="8371882" cy="711200"/>
            <a:chOff x="1440" y="2550"/>
            <a:chExt cx="5290" cy="448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5290" cy="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15"/>
            <p:cNvSpPr txBox="1">
              <a:spLocks noChangeArrowheads="1"/>
            </p:cNvSpPr>
            <p:nvPr/>
          </p:nvSpPr>
          <p:spPr bwMode="gray">
            <a:xfrm>
              <a:off x="1712" y="2550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/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658906" y="357171"/>
            <a:ext cx="7882599" cy="7958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 задачи</a:t>
            </a:r>
            <a:endParaRPr lang="ru-RU" sz="480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37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548680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Самарская область граничит с  Республикой Татарстан, с Саратовской, Оренбургской и Ульяновской областями. В нашей области 460 крупных промышленных предприятий. Эти предприятия наносят ущерб природе Самарской области, поэтому проблемы экологии в наше время актуальны. 2017 год объявлен годом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экологии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хочется, чтобы с этого года предприятия стали больше заботится об окружающей среде. Отходы химического производства очень загрязняют почву, воздух и воду.  Очень важно сделать предприятия более безопасными для природы и людей.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Ежегодно вырубаются огромные площади лесов, а это «лёгкие» нашей области. 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Рисунок1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852936"/>
            <a:ext cx="6552728" cy="3201219"/>
          </a:xfrm>
        </p:spPr>
      </p:pic>
      <p:sp>
        <p:nvSpPr>
          <p:cNvPr id="11" name="TextBox 10"/>
          <p:cNvSpPr txBox="1"/>
          <p:nvPr/>
        </p:nvSpPr>
        <p:spPr>
          <a:xfrm>
            <a:off x="3563888" y="623731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Одна из вырубок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76872"/>
            <a:ext cx="6055080" cy="3603870"/>
          </a:xfrm>
        </p:spPr>
      </p:pic>
      <p:sp>
        <p:nvSpPr>
          <p:cNvPr id="9" name="Прямоугольник 8"/>
          <p:cNvSpPr/>
          <p:nvPr/>
        </p:nvSpPr>
        <p:spPr>
          <a:xfrm>
            <a:off x="1115616" y="6093296"/>
            <a:ext cx="5400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Тольятти . Берег Куйбышевского водохранилища.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2276872"/>
            <a:ext cx="1979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Самарской области самая грязная река  - </a:t>
            </a:r>
            <a:r>
              <a:rPr lang="ru-RU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Падовка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Уровень загрязнения – критический.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3717032"/>
            <a:ext cx="1763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Водоёмы Сызрани определены как загрязнённые и очень загрязнённые.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40466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Самарской области проложено более 40 тысяч километров нефтепроводов. Большинство из них проходит по дну реки Волги. Трубы старые, поэтому часто бывают аварии и нефтепродукты попадают в Волгу.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95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640960" cy="2647736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24944"/>
            <a:ext cx="5563699" cy="37165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68144" y="3068960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Легковых автомобилей в Самарской области 1 миллион 400 тысяч, кроме того есть транспорт грузовой и общественный.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3640" y="4509120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Благодаря транспорту в Самарской области ПДК превышен по формальдегиду и пыли.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144" y="580526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Трасса Москва-Урал проходит по Самарской области.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16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640960" cy="3600400"/>
          </a:xfrm>
        </p:spPr>
      </p:pic>
      <p:sp>
        <p:nvSpPr>
          <p:cNvPr id="14" name="TextBox 13"/>
          <p:cNvSpPr txBox="1"/>
          <p:nvPr/>
        </p:nvSpPr>
        <p:spPr>
          <a:xfrm>
            <a:off x="1403648" y="4437112"/>
            <a:ext cx="8764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Куйбышевский НПЗ. (Нефтеперерабатывающий) завод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5301208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Оксиды углерода в атмосфере превышают ПДК в 5 раз из-за работы НПЗ. В Самарской области их 4.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53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484784"/>
            <a:ext cx="6408712" cy="4269805"/>
          </a:xfrm>
        </p:spPr>
      </p:pic>
      <p:sp>
        <p:nvSpPr>
          <p:cNvPr id="11" name="TextBox 10"/>
          <p:cNvSpPr txBox="1"/>
          <p:nvPr/>
        </p:nvSpPr>
        <p:spPr>
          <a:xfrm>
            <a:off x="2915816" y="5877272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аварии на нефтепроводе.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032" y="6309320"/>
            <a:ext cx="8712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состоянию на 2016 год почвы Самарской области относятся к допустимо загрязнённым.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32656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Ежегодно объём разлившейся нефти доходит до 1000 тонн. В почве совхоза «Россия» на месте аварии нефтепровода «Дружба» в 1990 году ПДК превысило значение в 278 раз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347864" y="6165304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стихийные свалки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32656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Ежегодно в Самарской области на свалках мусора скапливается 500 тысяч  тонн промышленных отходов, из которых только треть перерабатывается. Очень много мусора люди бросают где попало.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996952"/>
            <a:ext cx="4358966" cy="29743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996952"/>
            <a:ext cx="4214693" cy="296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131840" y="6165304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Это один из мусорных полигонов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33265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области начали заниматься экологией. За последние два года в Самаре и области построено несколько полигонов, где можно хранить ядовитые отходы. Это АО «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Новокуйбышевский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НПЗ»,  завод по переработке твёрдых бытовых отходов в г. Тольятти,  Чапаевский полигон. Но всё равно этого очень мало.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46802"/>
            <a:ext cx="5976664" cy="448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476</TotalTime>
  <Words>464</Words>
  <Application>Microsoft Macintosh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Candara</vt:lpstr>
      <vt:lpstr>Symbol</vt:lpstr>
      <vt:lpstr>Times New Roman</vt:lpstr>
      <vt:lpstr>Волна</vt:lpstr>
      <vt:lpstr>Презентация PowerPoint</vt:lpstr>
      <vt:lpstr>Цель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 р о е к т</dc:title>
  <dc:creator>1</dc:creator>
  <cp:lastModifiedBy>Пользователь Microsoft Office</cp:lastModifiedBy>
  <cp:revision>50</cp:revision>
  <dcterms:created xsi:type="dcterms:W3CDTF">2017-04-07T15:18:19Z</dcterms:created>
  <dcterms:modified xsi:type="dcterms:W3CDTF">2017-06-08T15:00:04Z</dcterms:modified>
</cp:coreProperties>
</file>