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57" r:id="rId4"/>
    <p:sldId id="265" r:id="rId5"/>
    <p:sldId id="259" r:id="rId6"/>
    <p:sldId id="258" r:id="rId7"/>
    <p:sldId id="260" r:id="rId8"/>
    <p:sldId id="261" r:id="rId9"/>
    <p:sldId id="262" r:id="rId10"/>
    <p:sldId id="266" r:id="rId11"/>
    <p:sldId id="263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DE618-C2CC-43EB-B623-A4BE72CD2789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5A42-4F1D-4855-97AA-FC2F4BB71D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DE618-C2CC-43EB-B623-A4BE72CD2789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5A42-4F1D-4855-97AA-FC2F4BB71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DE618-C2CC-43EB-B623-A4BE72CD2789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5A42-4F1D-4855-97AA-FC2F4BB71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DE618-C2CC-43EB-B623-A4BE72CD2789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5A42-4F1D-4855-97AA-FC2F4BB71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DE618-C2CC-43EB-B623-A4BE72CD2789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FC75A42-4F1D-4855-97AA-FC2F4BB71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DE618-C2CC-43EB-B623-A4BE72CD2789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5A42-4F1D-4855-97AA-FC2F4BB71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DE618-C2CC-43EB-B623-A4BE72CD2789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5A42-4F1D-4855-97AA-FC2F4BB71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DE618-C2CC-43EB-B623-A4BE72CD2789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5A42-4F1D-4855-97AA-FC2F4BB71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DE618-C2CC-43EB-B623-A4BE72CD2789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5A42-4F1D-4855-97AA-FC2F4BB71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DE618-C2CC-43EB-B623-A4BE72CD2789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5A42-4F1D-4855-97AA-FC2F4BB71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DE618-C2CC-43EB-B623-A4BE72CD2789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5A42-4F1D-4855-97AA-FC2F4BB71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8FDE618-C2CC-43EB-B623-A4BE72CD2789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FC75A42-4F1D-4855-97AA-FC2F4BB71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88640"/>
            <a:ext cx="8229600" cy="1872208"/>
          </a:xfrm>
        </p:spPr>
        <p:txBody>
          <a:bodyPr/>
          <a:lstStyle/>
          <a:p>
            <a:r>
              <a:rPr lang="ru-RU" dirty="0" smtClean="0"/>
              <a:t>Путешествие </a:t>
            </a:r>
            <a:br>
              <a:rPr lang="ru-RU" dirty="0" smtClean="0"/>
            </a:br>
            <a:r>
              <a:rPr lang="ru-RU" dirty="0" smtClean="0"/>
              <a:t>по странам Европы</a:t>
            </a:r>
            <a:endParaRPr lang="ru-RU" dirty="0"/>
          </a:p>
        </p:txBody>
      </p:sp>
      <p:pic>
        <p:nvPicPr>
          <p:cNvPr id="43010" name="Picture 2" descr="http://aksakal.info/uploads/posts/2011-09/1315434058_e24874cf607141ad9256e7c5c00_18256_p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420888"/>
            <a:ext cx="5472608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rsm.haber365.com/N/1297868089_22_castles-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4176464" cy="313546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3140968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1) Германия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48132" name="Picture 4" descr="http://img.kudika.ro/comunitate/photos/7/5/3/696357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73016"/>
            <a:ext cx="4032448" cy="302123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47664" y="6525344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2) Австрия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48134" name="Picture 6" descr="http://www.capricorn.ru/fotogallery/127306798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8290" y="2060848"/>
            <a:ext cx="4405710" cy="294553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20072" y="5085184"/>
            <a:ext cx="3923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3) Чехия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oceanatravel.com.ua/uploads/posts/2013-03/1363088597_avstriy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844824"/>
            <a:ext cx="4139952" cy="275565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580112" y="4581128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3) Австрия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1030" name="Picture 6" descr="http://www.artfactory.com/images/Wood-Entry-Door-5004RP_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320480" cy="287620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3140968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1) Албания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1032" name="Picture 8" descr="http://img1.liveinternet.ru/images/attach/c/1/60/335/60335842_1276570639_408704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4248472" cy="287682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11560" y="6453336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2) Швейцария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42852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Объединение в группу стран</a:t>
            </a:r>
            <a:endParaRPr lang="ru-RU" dirty="0"/>
          </a:p>
        </p:txBody>
      </p:sp>
      <p:pic>
        <p:nvPicPr>
          <p:cNvPr id="49156" name="Picture 4" descr="http://tour.turistua.com/pictures/extours/resx950/vsya_evropa-261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181224"/>
            <a:ext cx="6191250" cy="46767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24" y="1500174"/>
            <a:ext cx="7858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3. Определите принцип объединения стран в группу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img-fotki.yandex.ru/get/3211/magic-colibry.10/0_214b1_130d9d34_X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4112277" cy="278092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2708920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Польша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54276" name="Picture 4" descr="http://luxtur.com.ua/uploads/posts/2011-01/1295338994_210f1c35d82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0"/>
            <a:ext cx="3923928" cy="27809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56176" y="2780928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Венгрия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54278" name="Picture 6" descr="http://i065.radikal.ru/1103/f0/1ad4ae799a8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284984"/>
            <a:ext cx="4104456" cy="307834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59632" y="6309320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Чехия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54280" name="Picture 8" descr="http://www.travelvivi.com/wp-content/uploads/2012/11/Bucharest-Romani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284984"/>
            <a:ext cx="3984443" cy="298833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084168" y="6309320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Румыния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7984" y="2708920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1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www.greenmama.ua/dn_images/01/46/30/72/1202371731113486_1714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032448" cy="30243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03648" y="3212976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Франция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53252" name="Picture 4" descr="http://misto-market.com.ua/turizm/images/89/4700/P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4032448" cy="27363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75656" y="6453336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Великобритания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53254" name="Picture 6" descr="http://www.tyr74.ru/images/tur/big611227image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88640"/>
            <a:ext cx="4032448" cy="30300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084168" y="3212976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Германия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53256" name="Picture 8" descr="http://www.lodetour.by/media/Strany/vena-Rim/69045991_68066360_christmaslightsinromeatthecolosseum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717033"/>
            <a:ext cx="4032448" cy="268409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084168" y="6381328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Италия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5976" y="3140968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images.reklama.com.ua/2011-01-05/842752/photos0-800x600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888432" cy="291632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3068960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Великобритания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52228" name="Picture 4" descr="http://i82.beon.ru/32/16/341632/37/10735337/00000000138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688344"/>
            <a:ext cx="3960440" cy="261760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15616" y="6381328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Дания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52230" name="Picture 6" descr="http://water-world.info/wp-content/uploads/2013/05/Norv-Sea-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88640"/>
            <a:ext cx="3960440" cy="296884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012160" y="3140968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Норвегия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52232" name="Picture 8" descr="http://www.rusbg.com/realty/media/feedgator/images/monthly/2011/11/7_12251d4a1a537221aeb803454502529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717032"/>
            <a:ext cx="3888432" cy="259003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652120" y="6237312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Бельгия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11960" y="2924944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3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travel1707.com.ua/stran/swiss/s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320480" cy="32403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3429000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Швейцария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51204" name="Picture 4" descr="http://lion-tours.com/wp/wp-content/uploads/2012/01/budapesht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861048"/>
            <a:ext cx="4176464" cy="268157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47664" y="6525344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Венгрия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51206" name="Picture 6" descr="http://invest.rin.ru/img/5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916832"/>
            <a:ext cx="3923928" cy="309609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012160" y="5013176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Словакия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9992" y="3212976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4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internetnavigator.files.wordpress.com/2010/11/d0b0d0bdd0b4d0bed180d0b0.jpeg?w=64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051870" cy="292494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03648" y="3068960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Андорра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50180" name="Picture 4" descr="http://g.mynet.com/i/7/197068-kiralikulke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668890"/>
            <a:ext cx="4032448" cy="268445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6381328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Лихтенштейн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50182" name="Picture 6" descr="http://www.travelmenu.ru/content/offer_custom/266/521dbf341ebcb1aa0aa7ce7dee515ba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88640"/>
            <a:ext cx="4032448" cy="288032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940152" y="3068960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Сан-Марино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50184" name="Picture 8" descr="http://static.infoturism.ro/poze-hotel/TaKaScrE4159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573016"/>
            <a:ext cx="3816424" cy="273630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012160" y="6309320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Монако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3968" y="2924944"/>
            <a:ext cx="792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5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214290"/>
            <a:ext cx="878684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Кроссворд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«Страны Европы»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357298"/>
            <a:ext cx="3819525" cy="4772025"/>
          </a:xfrm>
          <a:prstGeom prst="rect">
            <a:avLst/>
          </a:prstGeom>
          <a:noFill/>
        </p:spPr>
      </p:pic>
      <p:pic>
        <p:nvPicPr>
          <p:cNvPr id="4" name="Picture 6" descr="http://www.tyr74.ru/images/tur/big611227image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1000108"/>
            <a:ext cx="2092484" cy="1572352"/>
          </a:xfrm>
          <a:prstGeom prst="rect">
            <a:avLst/>
          </a:prstGeom>
          <a:noFill/>
        </p:spPr>
      </p:pic>
      <p:pic>
        <p:nvPicPr>
          <p:cNvPr id="5" name="Picture 2" descr="http://images.reklama.com.ua/2011-01-05/842752/photos0-800x600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4786322"/>
            <a:ext cx="2035034" cy="1526276"/>
          </a:xfrm>
          <a:prstGeom prst="rect">
            <a:avLst/>
          </a:prstGeom>
          <a:noFill/>
        </p:spPr>
      </p:pic>
      <p:pic>
        <p:nvPicPr>
          <p:cNvPr id="6" name="Picture 8" descr="http://static.infoturism.ro/poze-hotel/TaKaScrE4159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4857760"/>
            <a:ext cx="2140290" cy="1534547"/>
          </a:xfrm>
          <a:prstGeom prst="rect">
            <a:avLst/>
          </a:prstGeom>
          <a:noFill/>
        </p:spPr>
      </p:pic>
      <p:pic>
        <p:nvPicPr>
          <p:cNvPr id="7" name="Picture 2" descr="http://travel1707.com.ua/stran/swiss/s9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1928794" cy="1446595"/>
          </a:xfrm>
          <a:prstGeom prst="rect">
            <a:avLst/>
          </a:prstGeom>
          <a:noFill/>
        </p:spPr>
      </p:pic>
      <p:pic>
        <p:nvPicPr>
          <p:cNvPr id="8" name="Picture 8" descr="http://img1.liveinternet.ru/images/attach/c/1/60/335/60335842_1276570639_4087042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857496"/>
            <a:ext cx="2004483" cy="1357322"/>
          </a:xfrm>
          <a:prstGeom prst="rect">
            <a:avLst/>
          </a:prstGeom>
          <a:noFill/>
        </p:spPr>
      </p:pic>
      <p:pic>
        <p:nvPicPr>
          <p:cNvPr id="9" name="Picture 8" descr="http://www.rusbg.com/realty/media/feedgator/images/monthly/2011/11/7_12251d4a1a537221aeb8034545025294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3000372"/>
            <a:ext cx="2252254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500174"/>
            <a:ext cx="3819525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214546" y="428604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Ответы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0"/>
            <a:ext cx="8229600" cy="1071546"/>
          </a:xfrm>
        </p:spPr>
        <p:txBody>
          <a:bodyPr/>
          <a:lstStyle/>
          <a:p>
            <a:r>
              <a:rPr lang="ru-RU" dirty="0" smtClean="0"/>
              <a:t>Угадай страну</a:t>
            </a:r>
            <a:endParaRPr lang="ru-RU" dirty="0"/>
          </a:p>
        </p:txBody>
      </p:sp>
      <p:pic>
        <p:nvPicPr>
          <p:cNvPr id="46086" name="Picture 6" descr="http://www.greenmama.ua/dn_images/01/67/71/15/1297191559dan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071678"/>
            <a:ext cx="5715000" cy="44577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357422" y="1285860"/>
            <a:ext cx="485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1. </a:t>
            </a:r>
            <a:r>
              <a:rPr lang="ru-RU" sz="2400" b="1" dirty="0" smtClean="0">
                <a:solidFill>
                  <a:schemeClr val="bg1"/>
                </a:solidFill>
              </a:rPr>
              <a:t>Узнайте страну по описанию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mistonagori.com.ua/wp-content/uploads/2012/07/404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87824" cy="20882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1988840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Норвегия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7172" name="Picture 4" descr="http://www.v3wall.com/wallpaper/medium/1004/medium_201004021231064878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0"/>
            <a:ext cx="2987824" cy="21328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76256" y="2132856"/>
            <a:ext cx="2267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Швейцария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7174" name="Picture 6" descr="http://school.xvatit.com/images/thumb/4/47/23_26_05_12.jpg/491px-23_26_05_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6182" y="0"/>
            <a:ext cx="1984401" cy="242088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419872" y="2060848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Великобритания</a:t>
            </a:r>
            <a:endParaRPr lang="ru-RU" sz="2000" b="1" dirty="0"/>
          </a:p>
        </p:txBody>
      </p:sp>
      <p:pic>
        <p:nvPicPr>
          <p:cNvPr id="7176" name="Picture 8" descr="http://www.sputnik-germes.ru/newsite/files/directions/3_larg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25144"/>
            <a:ext cx="2771800" cy="184498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83568" y="6453336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Франция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7178" name="Picture 10" descr="http://www.voyageif.if.ua/dbimage/gallery/393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2952328" cy="196329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23528" y="4365104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Польша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7180" name="Picture 12" descr="http://vand.ru/i/dscrcountry/isl/ib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3680" y="4725144"/>
            <a:ext cx="2880320" cy="1858271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876256" y="6525344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Исландия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7182" name="Picture 14" descr="http://www.albaclub.ru/country/europe/austria/1/vena_Vengriya%20(Small)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420888"/>
            <a:ext cx="2664296" cy="2002385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3635896" y="4365104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Венгрия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7184" name="Picture 16" descr="http://www.stmarys-ca.edu/sites/default/files/styles/header/public/alicante.photo_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492896"/>
            <a:ext cx="2771800" cy="1915885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6804248" y="4365104"/>
            <a:ext cx="2339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Испания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7186" name="Picture 18" descr="http://images.prom.ua/12042356_w640_h640_1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725144"/>
            <a:ext cx="2952328" cy="1872208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3635896" y="6525344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Чехия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85728"/>
            <a:ext cx="8229600" cy="2143140"/>
          </a:xfrm>
        </p:spPr>
        <p:txBody>
          <a:bodyPr>
            <a:normAutofit/>
          </a:bodyPr>
          <a:lstStyle/>
          <a:p>
            <a:pPr lvl="0"/>
            <a:r>
              <a:rPr lang="ru-RU" sz="2700" cap="none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2. Выслушав утверждение, назовите ту страну, которая, по вашему мнению, не относится к данному утверждению</a:t>
            </a:r>
            <a:r>
              <a:rPr lang="ru-RU" sz="3600" b="0" cap="none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lang="ru-RU" sz="3600" b="0" cap="none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lang="ru-RU" dirty="0"/>
          </a:p>
        </p:txBody>
      </p:sp>
      <p:pic>
        <p:nvPicPr>
          <p:cNvPr id="7" name="Picture 4" descr="http://www.izuminki.com/images/novogodnie-muzei-ili-gde-zhivyot-ded-moroz/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222234"/>
            <a:ext cx="3000396" cy="2252537"/>
          </a:xfrm>
          <a:prstGeom prst="rect">
            <a:avLst/>
          </a:prstGeom>
          <a:noFill/>
        </p:spPr>
      </p:pic>
      <p:pic>
        <p:nvPicPr>
          <p:cNvPr id="8" name="Picture 2" descr="http://arteria.ucoz.ru/_ph/23/2/8342470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3143248"/>
            <a:ext cx="3000396" cy="2247990"/>
          </a:xfrm>
          <a:prstGeom prst="rect">
            <a:avLst/>
          </a:prstGeom>
          <a:noFill/>
        </p:spPr>
      </p:pic>
      <p:pic>
        <p:nvPicPr>
          <p:cNvPr id="9" name="Picture 4" descr="http://www.cityspb.ru/f/a0/ru/auto/201006/08094953.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857760"/>
            <a:ext cx="2357454" cy="1769904"/>
          </a:xfrm>
          <a:prstGeom prst="rect">
            <a:avLst/>
          </a:prstGeom>
          <a:noFill/>
        </p:spPr>
      </p:pic>
      <p:pic>
        <p:nvPicPr>
          <p:cNvPr id="10" name="Picture 10" descr="http://www.vmireinteresnogo.com/article/make-proposal-to-girlfriend/8.jpg?98578771174509183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2143116"/>
            <a:ext cx="3000396" cy="2250814"/>
          </a:xfrm>
          <a:prstGeom prst="rect">
            <a:avLst/>
          </a:prstGeom>
          <a:noFill/>
        </p:spPr>
      </p:pic>
      <p:pic>
        <p:nvPicPr>
          <p:cNvPr id="11" name="Picture 8" descr="http://img.photo.tut.ua/bustravel/229/13073/madrid9643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4857760"/>
            <a:ext cx="2286016" cy="1714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resim.manzara.gen.tr/Norve%C3%A7-Manzaralar%C4%B1-4-800x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3912435" cy="2934326"/>
          </a:xfrm>
          <a:prstGeom prst="rect">
            <a:avLst/>
          </a:prstGeom>
          <a:noFill/>
        </p:spPr>
      </p:pic>
      <p:pic>
        <p:nvPicPr>
          <p:cNvPr id="5124" name="Picture 4" descr="http://www.izuminki.com/images/novogodnie-muzei-ili-gde-zhivyot-ded-moroz/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3520" y="1556792"/>
            <a:ext cx="4320480" cy="3243585"/>
          </a:xfrm>
          <a:prstGeom prst="rect">
            <a:avLst/>
          </a:prstGeom>
          <a:noFill/>
        </p:spPr>
      </p:pic>
      <p:pic>
        <p:nvPicPr>
          <p:cNvPr id="5126" name="Picture 6" descr="http://static.infoturism.ro/poze-oferte/circuit/poze/7935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720856"/>
            <a:ext cx="3888432" cy="266114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71600" y="3140968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1) Норвегия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80112" y="4869160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2) Финляндия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6381328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3) Швеция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015.radikal.ru/i330/1107/af/be834d6030e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541" y="3429000"/>
            <a:ext cx="3744416" cy="280831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03648" y="6237312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2) Италия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6146" name="Picture 2" descr="http://arteria.ucoz.ru/_ph/23/2/8342470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88639"/>
            <a:ext cx="3528392" cy="264358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2780928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1) Германия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6148" name="Picture 4" descr="http://www.cityspb.ru/f/a0/ru/auto/201006/08094953.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700808"/>
            <a:ext cx="4320480" cy="324368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860032" y="5013176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3) Испания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lvovcity.com/images/stories/news/2013/03/ger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429000"/>
            <a:ext cx="3960439" cy="297800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27584" y="6381328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2) Германия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4104" name="Picture 8" descr="http://img.photo.tut.ua/bustravel/229/13073/madrid964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3816424" cy="286231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11560" y="2996952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1) Испания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4106" name="Picture 10" descr="http://www.vmireinteresnogo.com/article/make-proposal-to-girlfriend/8.jpg?98578771174509183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844824"/>
            <a:ext cx="4427984" cy="332175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724128" y="5229200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3) Италия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alfatourclub.ru/assets/images/feedback/201010061649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187957" cy="314096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87624" y="3284984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1) Италия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3076" name="Picture 4" descr="http://www.turoboz.ru/cmsdb/article_images/images/Bodrum%20Marmari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3888432" cy="29163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75656" y="6525344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2) Греция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3078" name="Picture 6" descr="http://art.thelib.ru/arts/travel/cities/irlandiya_gde_vsegda_idet_dozhd_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204864"/>
            <a:ext cx="4239344" cy="295232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436096" y="5229200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3) Ирландия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age.newsru.com/pict/id/large/1505372_20120924145542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816424" cy="286231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3068960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1) Венгрия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2052" name="Picture 4" descr="http://altfast.ru/uploads/posts/2011-01/1295961703_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573016"/>
            <a:ext cx="3816424" cy="286516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6457890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2) Дания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2054" name="Picture 6" descr="http://liveforstory.ru/uploads/posts/2013-06/1372150399_rumyniy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844824"/>
            <a:ext cx="4608512" cy="345638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20072" y="5445224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3) Румыния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210</TotalTime>
  <Words>145</Words>
  <Application>Microsoft Office PowerPoint</Application>
  <PresentationFormat>Экран (4:3)</PresentationFormat>
  <Paragraphs>62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Путешествие  по странам Европы</vt:lpstr>
      <vt:lpstr>Угадай страну</vt:lpstr>
      <vt:lpstr>Презентация PowerPoint</vt:lpstr>
      <vt:lpstr>2. Выслушав утверждение, назовите ту страну, которая, по вашему мнению, не относится к данному утверждению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Объединение в группу стран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 по странам Европы</dc:title>
  <dc:creator>АДМИН</dc:creator>
  <cp:lastModifiedBy>teacher</cp:lastModifiedBy>
  <cp:revision>27</cp:revision>
  <dcterms:created xsi:type="dcterms:W3CDTF">2013-10-22T16:24:51Z</dcterms:created>
  <dcterms:modified xsi:type="dcterms:W3CDTF">2017-06-08T07:07:14Z</dcterms:modified>
</cp:coreProperties>
</file>