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lide.ru/images/11/17209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50249" cy="626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2006-10.photosight.ru/09/16938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897887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kmsmuseum.ru/sites/default/files/ussr_posters_01224_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59055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iles.vm.ru/photo/vecherka/2013/05/doc69yyw43lc3o13dch3czf_800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848600" cy="5974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https://fs00.infourok.ru/images/doc/235/113923/1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fs00.infourok.ru/images/doc/235/113923/1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https://fs00.infourok.ru/images/doc/235/113923/1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https://fs00.infourok.ru/images/doc/235/113923/1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https://fs00.infourok.ru/images/doc/235/113923/1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1" name="Picture 11" descr="C:\Documents and Settings\User\Рабочий стол\111111111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52400"/>
            <a:ext cx="8712200" cy="653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zvukov.ru/uploads/images/d/e/s/desar_moja_rodina_ross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000901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gallery.ykt.ru/galleries/history/2013/03/24/1231275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7921504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s303303.userapi.com/v303303591/2a25/bMhRFjiHBK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306206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s.myshared.ru/5/423164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152400"/>
            <a:ext cx="8712199" cy="653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kan-yu.com.ua/wp-content/uploads/2014/08/2014-083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07868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b.ru/misc/i/gallery/33644/792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73152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helpinadaption.ru/wp-content/uploads/2014/03/Semya-mu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685800"/>
            <a:ext cx="74295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.ucrazy.ru/files/i/2008.3.26/1206538541_120406255517305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276975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fotoplex.ru/photos/m-sever/otpusk/141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399"/>
            <a:ext cx="6934200" cy="6145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aranttravel.com.ua/wp-content/uploads/2015/05/aa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0344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stihi.ru/pics/2010/12/30/4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5725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</cp:revision>
  <dcterms:modified xsi:type="dcterms:W3CDTF">2016-10-17T13:59:48Z</dcterms:modified>
</cp:coreProperties>
</file>