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diagrams/drawing4.xml" ContentType="application/vnd.ms-office.drawingml.diagramDrawing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56" r:id="rId2"/>
    <p:sldId id="260" r:id="rId3"/>
    <p:sldId id="261" r:id="rId4"/>
    <p:sldId id="257" r:id="rId5"/>
    <p:sldId id="258" r:id="rId6"/>
    <p:sldId id="259" r:id="rId7"/>
    <p:sldId id="262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997" autoAdjust="0"/>
    <p:restoredTop sz="94660"/>
  </p:normalViewPr>
  <p:slideViewPr>
    <p:cSldViewPr>
      <p:cViewPr varScale="1">
        <p:scale>
          <a:sx n="73" d="100"/>
          <a:sy n="73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838D6B-103B-4E44-9CDF-302FCF3E618D}" type="doc">
      <dgm:prSet loTypeId="urn:microsoft.com/office/officeart/2005/8/layout/hProcess9" loCatId="process" qsTypeId="urn:microsoft.com/office/officeart/2005/8/quickstyle/simple1" qsCatId="simple" csTypeId="urn:microsoft.com/office/officeart/2005/8/colors/colorful5" csCatId="colorful" phldr="1"/>
      <dgm:spPr/>
    </dgm:pt>
    <dgm:pt modelId="{A8A1F209-D9F5-4934-9449-2998B52B35A8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Деятельностная</a:t>
          </a:r>
        </a:p>
        <a:p>
          <a:r>
            <a:rPr lang="ru-RU" b="1" dirty="0" smtClean="0">
              <a:solidFill>
                <a:srgbClr val="002060"/>
              </a:solidFill>
            </a:rPr>
            <a:t>цель</a:t>
          </a:r>
          <a:endParaRPr lang="ru-RU" b="1" dirty="0">
            <a:solidFill>
              <a:srgbClr val="002060"/>
            </a:solidFill>
          </a:endParaRPr>
        </a:p>
      </dgm:t>
    </dgm:pt>
    <dgm:pt modelId="{50A9DDCD-EE86-4D03-941D-078C25186E6C}" type="parTrans" cxnId="{8F34EA01-379D-4602-8767-78CEF6286FBA}">
      <dgm:prSet/>
      <dgm:spPr/>
      <dgm:t>
        <a:bodyPr/>
        <a:lstStyle/>
        <a:p>
          <a:endParaRPr lang="ru-RU"/>
        </a:p>
      </dgm:t>
    </dgm:pt>
    <dgm:pt modelId="{AA1CF069-1659-489A-BC2D-6755294C5B3C}" type="sibTrans" cxnId="{8F34EA01-379D-4602-8767-78CEF6286FBA}">
      <dgm:prSet/>
      <dgm:spPr/>
      <dgm:t>
        <a:bodyPr/>
        <a:lstStyle/>
        <a:p>
          <a:endParaRPr lang="ru-RU"/>
        </a:p>
      </dgm:t>
    </dgm:pt>
    <dgm:pt modelId="{288D468D-9C88-4747-A004-A1AACAF55232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Образовательная цель</a:t>
          </a:r>
          <a:endParaRPr lang="ru-RU" b="1" dirty="0">
            <a:solidFill>
              <a:srgbClr val="002060"/>
            </a:solidFill>
          </a:endParaRPr>
        </a:p>
      </dgm:t>
    </dgm:pt>
    <dgm:pt modelId="{4DB74E4D-A31F-47A1-9B6F-181356BEDF2F}" type="parTrans" cxnId="{6435CAFA-5DD4-4AC0-A60F-5A91C9C7E37E}">
      <dgm:prSet/>
      <dgm:spPr/>
      <dgm:t>
        <a:bodyPr/>
        <a:lstStyle/>
        <a:p>
          <a:endParaRPr lang="ru-RU"/>
        </a:p>
      </dgm:t>
    </dgm:pt>
    <dgm:pt modelId="{DBC054CB-D480-4707-B9CE-5943696FBDF0}" type="sibTrans" cxnId="{6435CAFA-5DD4-4AC0-A60F-5A91C9C7E37E}">
      <dgm:prSet/>
      <dgm:spPr/>
      <dgm:t>
        <a:bodyPr/>
        <a:lstStyle/>
        <a:p>
          <a:endParaRPr lang="ru-RU"/>
        </a:p>
      </dgm:t>
    </dgm:pt>
    <dgm:pt modelId="{30C90EA0-EFAD-447B-A317-8B620C135B1C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Задачи</a:t>
          </a:r>
          <a:endParaRPr lang="ru-RU" b="1" dirty="0">
            <a:solidFill>
              <a:srgbClr val="002060"/>
            </a:solidFill>
          </a:endParaRPr>
        </a:p>
      </dgm:t>
    </dgm:pt>
    <dgm:pt modelId="{6AA970F4-8CBB-446E-8683-15A1CAC6C6C9}" type="parTrans" cxnId="{75BFFAD6-B35B-4AC0-B7A6-2A23FBF7710B}">
      <dgm:prSet/>
      <dgm:spPr/>
      <dgm:t>
        <a:bodyPr/>
        <a:lstStyle/>
        <a:p>
          <a:endParaRPr lang="ru-RU"/>
        </a:p>
      </dgm:t>
    </dgm:pt>
    <dgm:pt modelId="{A7E457C7-ABB3-471D-AAF9-D7BF6A89AF70}" type="sibTrans" cxnId="{75BFFAD6-B35B-4AC0-B7A6-2A23FBF7710B}">
      <dgm:prSet/>
      <dgm:spPr/>
      <dgm:t>
        <a:bodyPr/>
        <a:lstStyle/>
        <a:p>
          <a:endParaRPr lang="ru-RU"/>
        </a:p>
      </dgm:t>
    </dgm:pt>
    <dgm:pt modelId="{71506826-8EFD-4F3F-BD09-7405DE70C4D7}" type="pres">
      <dgm:prSet presAssocID="{B0838D6B-103B-4E44-9CDF-302FCF3E618D}" presName="CompostProcess" presStyleCnt="0">
        <dgm:presLayoutVars>
          <dgm:dir/>
          <dgm:resizeHandles val="exact"/>
        </dgm:presLayoutVars>
      </dgm:prSet>
      <dgm:spPr/>
    </dgm:pt>
    <dgm:pt modelId="{6ED1AA2B-1A53-4788-86F9-1957DA62563C}" type="pres">
      <dgm:prSet presAssocID="{B0838D6B-103B-4E44-9CDF-302FCF3E618D}" presName="arrow" presStyleLbl="bgShp" presStyleIdx="0" presStyleCnt="1"/>
      <dgm:spPr/>
    </dgm:pt>
    <dgm:pt modelId="{8841A9E8-0E59-457A-B46A-33D15EB4926B}" type="pres">
      <dgm:prSet presAssocID="{B0838D6B-103B-4E44-9CDF-302FCF3E618D}" presName="linearProcess" presStyleCnt="0"/>
      <dgm:spPr/>
    </dgm:pt>
    <dgm:pt modelId="{1C45488D-E90F-4CF5-A356-DBA3CA8ED0A3}" type="pres">
      <dgm:prSet presAssocID="{A8A1F209-D9F5-4934-9449-2998B52B35A8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5D115D-9B48-4A82-8D6A-85EBB508D53C}" type="pres">
      <dgm:prSet presAssocID="{AA1CF069-1659-489A-BC2D-6755294C5B3C}" presName="sibTrans" presStyleCnt="0"/>
      <dgm:spPr/>
    </dgm:pt>
    <dgm:pt modelId="{F32BBD55-38B9-4CC8-9DB7-C863DCFA4A7A}" type="pres">
      <dgm:prSet presAssocID="{288D468D-9C88-4747-A004-A1AACAF55232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144DD0-E610-4B53-86DD-63AB9FB6CDD7}" type="pres">
      <dgm:prSet presAssocID="{DBC054CB-D480-4707-B9CE-5943696FBDF0}" presName="sibTrans" presStyleCnt="0"/>
      <dgm:spPr/>
    </dgm:pt>
    <dgm:pt modelId="{DDB7D7A3-748F-4882-AF19-EC0F85E8A2D2}" type="pres">
      <dgm:prSet presAssocID="{30C90EA0-EFAD-447B-A317-8B620C135B1C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5BFFAD6-B35B-4AC0-B7A6-2A23FBF7710B}" srcId="{B0838D6B-103B-4E44-9CDF-302FCF3E618D}" destId="{30C90EA0-EFAD-447B-A317-8B620C135B1C}" srcOrd="2" destOrd="0" parTransId="{6AA970F4-8CBB-446E-8683-15A1CAC6C6C9}" sibTransId="{A7E457C7-ABB3-471D-AAF9-D7BF6A89AF70}"/>
    <dgm:cxn modelId="{0CC1D302-633C-408B-B5AA-1B8A084662E4}" type="presOf" srcId="{288D468D-9C88-4747-A004-A1AACAF55232}" destId="{F32BBD55-38B9-4CC8-9DB7-C863DCFA4A7A}" srcOrd="0" destOrd="0" presId="urn:microsoft.com/office/officeart/2005/8/layout/hProcess9"/>
    <dgm:cxn modelId="{6435CAFA-5DD4-4AC0-A60F-5A91C9C7E37E}" srcId="{B0838D6B-103B-4E44-9CDF-302FCF3E618D}" destId="{288D468D-9C88-4747-A004-A1AACAF55232}" srcOrd="1" destOrd="0" parTransId="{4DB74E4D-A31F-47A1-9B6F-181356BEDF2F}" sibTransId="{DBC054CB-D480-4707-B9CE-5943696FBDF0}"/>
    <dgm:cxn modelId="{9A6C2DDE-FEBB-469D-B91B-C6B33F3EBAF4}" type="presOf" srcId="{A8A1F209-D9F5-4934-9449-2998B52B35A8}" destId="{1C45488D-E90F-4CF5-A356-DBA3CA8ED0A3}" srcOrd="0" destOrd="0" presId="urn:microsoft.com/office/officeart/2005/8/layout/hProcess9"/>
    <dgm:cxn modelId="{6F43D1F8-4640-4226-A37B-C773B01256FE}" type="presOf" srcId="{30C90EA0-EFAD-447B-A317-8B620C135B1C}" destId="{DDB7D7A3-748F-4882-AF19-EC0F85E8A2D2}" srcOrd="0" destOrd="0" presId="urn:microsoft.com/office/officeart/2005/8/layout/hProcess9"/>
    <dgm:cxn modelId="{53981F83-5B43-406A-B747-38DFDCA9C64C}" type="presOf" srcId="{B0838D6B-103B-4E44-9CDF-302FCF3E618D}" destId="{71506826-8EFD-4F3F-BD09-7405DE70C4D7}" srcOrd="0" destOrd="0" presId="urn:microsoft.com/office/officeart/2005/8/layout/hProcess9"/>
    <dgm:cxn modelId="{8F34EA01-379D-4602-8767-78CEF6286FBA}" srcId="{B0838D6B-103B-4E44-9CDF-302FCF3E618D}" destId="{A8A1F209-D9F5-4934-9449-2998B52B35A8}" srcOrd="0" destOrd="0" parTransId="{50A9DDCD-EE86-4D03-941D-078C25186E6C}" sibTransId="{AA1CF069-1659-489A-BC2D-6755294C5B3C}"/>
    <dgm:cxn modelId="{1ABD4BA3-88A9-414C-B074-E24F1FCB6173}" type="presParOf" srcId="{71506826-8EFD-4F3F-BD09-7405DE70C4D7}" destId="{6ED1AA2B-1A53-4788-86F9-1957DA62563C}" srcOrd="0" destOrd="0" presId="urn:microsoft.com/office/officeart/2005/8/layout/hProcess9"/>
    <dgm:cxn modelId="{3FAD9A02-5930-414F-8479-3510994F1103}" type="presParOf" srcId="{71506826-8EFD-4F3F-BD09-7405DE70C4D7}" destId="{8841A9E8-0E59-457A-B46A-33D15EB4926B}" srcOrd="1" destOrd="0" presId="urn:microsoft.com/office/officeart/2005/8/layout/hProcess9"/>
    <dgm:cxn modelId="{B2F8C67E-C0C0-474E-9C70-FD9A021EC14F}" type="presParOf" srcId="{8841A9E8-0E59-457A-B46A-33D15EB4926B}" destId="{1C45488D-E90F-4CF5-A356-DBA3CA8ED0A3}" srcOrd="0" destOrd="0" presId="urn:microsoft.com/office/officeart/2005/8/layout/hProcess9"/>
    <dgm:cxn modelId="{2A717787-F07E-4BC1-8119-D448CF5988EA}" type="presParOf" srcId="{8841A9E8-0E59-457A-B46A-33D15EB4926B}" destId="{285D115D-9B48-4A82-8D6A-85EBB508D53C}" srcOrd="1" destOrd="0" presId="urn:microsoft.com/office/officeart/2005/8/layout/hProcess9"/>
    <dgm:cxn modelId="{02140A26-6EB8-4D97-8AF0-5B5DE6D1E61A}" type="presParOf" srcId="{8841A9E8-0E59-457A-B46A-33D15EB4926B}" destId="{F32BBD55-38B9-4CC8-9DB7-C863DCFA4A7A}" srcOrd="2" destOrd="0" presId="urn:microsoft.com/office/officeart/2005/8/layout/hProcess9"/>
    <dgm:cxn modelId="{1EB72D09-71C5-4E39-9A4B-800F5A556A60}" type="presParOf" srcId="{8841A9E8-0E59-457A-B46A-33D15EB4926B}" destId="{A9144DD0-E610-4B53-86DD-63AB9FB6CDD7}" srcOrd="3" destOrd="0" presId="urn:microsoft.com/office/officeart/2005/8/layout/hProcess9"/>
    <dgm:cxn modelId="{46FD97E5-9634-4A7F-8782-255374072DCB}" type="presParOf" srcId="{8841A9E8-0E59-457A-B46A-33D15EB4926B}" destId="{DDB7D7A3-748F-4882-AF19-EC0F85E8A2D2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1E783FB-ED0B-45CE-B331-DDB33D42ED4E}" type="doc">
      <dgm:prSet loTypeId="urn:microsoft.com/office/officeart/2005/8/layout/hProcess9" loCatId="process" qsTypeId="urn:microsoft.com/office/officeart/2005/8/quickstyle/simple1" qsCatId="simple" csTypeId="urn:microsoft.com/office/officeart/2005/8/colors/colorful5" csCatId="colorful" phldr="1"/>
      <dgm:spPr/>
    </dgm:pt>
    <dgm:pt modelId="{72B099A3-84B4-4411-89C6-003414F42F7C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Предметные</a:t>
          </a:r>
          <a:endParaRPr lang="ru-RU" b="1" dirty="0">
            <a:solidFill>
              <a:srgbClr val="002060"/>
            </a:solidFill>
          </a:endParaRPr>
        </a:p>
      </dgm:t>
    </dgm:pt>
    <dgm:pt modelId="{B940C518-CF50-4B49-9712-90F091D9063D}" type="parTrans" cxnId="{EF24326C-F8C8-40C8-926F-C8CE4D59D8C6}">
      <dgm:prSet/>
      <dgm:spPr/>
      <dgm:t>
        <a:bodyPr/>
        <a:lstStyle/>
        <a:p>
          <a:endParaRPr lang="ru-RU"/>
        </a:p>
      </dgm:t>
    </dgm:pt>
    <dgm:pt modelId="{7B6515E5-B885-4F46-9A9B-9FED45F687A7}" type="sibTrans" cxnId="{EF24326C-F8C8-40C8-926F-C8CE4D59D8C6}">
      <dgm:prSet/>
      <dgm:spPr/>
      <dgm:t>
        <a:bodyPr/>
        <a:lstStyle/>
        <a:p>
          <a:endParaRPr lang="ru-RU"/>
        </a:p>
      </dgm:t>
    </dgm:pt>
    <dgm:pt modelId="{BB9A2C0F-5B80-4301-93E5-A57A4A764BD5}">
      <dgm:prSet phldrT="[Текст]"/>
      <dgm:spPr/>
      <dgm:t>
        <a:bodyPr/>
        <a:lstStyle/>
        <a:p>
          <a:r>
            <a:rPr lang="ru-RU" b="1" dirty="0" err="1" smtClean="0">
              <a:solidFill>
                <a:srgbClr val="002060"/>
              </a:solidFill>
            </a:rPr>
            <a:t>Метапредметные</a:t>
          </a:r>
          <a:endParaRPr lang="ru-RU" b="1" dirty="0">
            <a:solidFill>
              <a:srgbClr val="002060"/>
            </a:solidFill>
          </a:endParaRPr>
        </a:p>
      </dgm:t>
    </dgm:pt>
    <dgm:pt modelId="{0B8E9E9A-0854-4BC5-B86F-8F3D6147BBF1}" type="parTrans" cxnId="{0B5C031C-BE2D-419D-A036-809574CC4E68}">
      <dgm:prSet/>
      <dgm:spPr/>
      <dgm:t>
        <a:bodyPr/>
        <a:lstStyle/>
        <a:p>
          <a:endParaRPr lang="ru-RU"/>
        </a:p>
      </dgm:t>
    </dgm:pt>
    <dgm:pt modelId="{96B9BC3B-AA4A-494C-8176-F1C493CE9C20}" type="sibTrans" cxnId="{0B5C031C-BE2D-419D-A036-809574CC4E68}">
      <dgm:prSet/>
      <dgm:spPr/>
      <dgm:t>
        <a:bodyPr/>
        <a:lstStyle/>
        <a:p>
          <a:endParaRPr lang="ru-RU"/>
        </a:p>
      </dgm:t>
    </dgm:pt>
    <dgm:pt modelId="{5A8790E2-CF66-432A-B085-0AC2F08FB1B8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Личностные</a:t>
          </a:r>
          <a:endParaRPr lang="ru-RU" b="1" dirty="0">
            <a:solidFill>
              <a:srgbClr val="002060"/>
            </a:solidFill>
          </a:endParaRPr>
        </a:p>
      </dgm:t>
    </dgm:pt>
    <dgm:pt modelId="{5EA56BC1-8C08-4F63-AAAC-38F8E40FAA79}" type="parTrans" cxnId="{C3A959D0-EA07-4181-9753-56ECF11A0DDE}">
      <dgm:prSet/>
      <dgm:spPr/>
      <dgm:t>
        <a:bodyPr/>
        <a:lstStyle/>
        <a:p>
          <a:endParaRPr lang="ru-RU"/>
        </a:p>
      </dgm:t>
    </dgm:pt>
    <dgm:pt modelId="{0E296E60-0B09-48F1-A3D6-5D200727C2F9}" type="sibTrans" cxnId="{C3A959D0-EA07-4181-9753-56ECF11A0DDE}">
      <dgm:prSet/>
      <dgm:spPr/>
      <dgm:t>
        <a:bodyPr/>
        <a:lstStyle/>
        <a:p>
          <a:endParaRPr lang="ru-RU"/>
        </a:p>
      </dgm:t>
    </dgm:pt>
    <dgm:pt modelId="{839A567F-C166-49CE-9700-B4CC9C5FED50}" type="pres">
      <dgm:prSet presAssocID="{E1E783FB-ED0B-45CE-B331-DDB33D42ED4E}" presName="CompostProcess" presStyleCnt="0">
        <dgm:presLayoutVars>
          <dgm:dir/>
          <dgm:resizeHandles val="exact"/>
        </dgm:presLayoutVars>
      </dgm:prSet>
      <dgm:spPr/>
    </dgm:pt>
    <dgm:pt modelId="{CA19ADBA-DA4A-448C-B71F-6F0156F2B338}" type="pres">
      <dgm:prSet presAssocID="{E1E783FB-ED0B-45CE-B331-DDB33D42ED4E}" presName="arrow" presStyleLbl="bgShp" presStyleIdx="0" presStyleCnt="1"/>
      <dgm:spPr/>
    </dgm:pt>
    <dgm:pt modelId="{21BFBCD1-4E3E-4B0B-90FF-A9283BDA0B2B}" type="pres">
      <dgm:prSet presAssocID="{E1E783FB-ED0B-45CE-B331-DDB33D42ED4E}" presName="linearProcess" presStyleCnt="0"/>
      <dgm:spPr/>
    </dgm:pt>
    <dgm:pt modelId="{DBC15920-2E1F-4645-B0F5-23ABE1693766}" type="pres">
      <dgm:prSet presAssocID="{72B099A3-84B4-4411-89C6-003414F42F7C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07322A-3A8A-466A-8758-C3580BD0AAE4}" type="pres">
      <dgm:prSet presAssocID="{7B6515E5-B885-4F46-9A9B-9FED45F687A7}" presName="sibTrans" presStyleCnt="0"/>
      <dgm:spPr/>
    </dgm:pt>
    <dgm:pt modelId="{C20DB369-444D-483F-8857-E06EA5AFBCB5}" type="pres">
      <dgm:prSet presAssocID="{BB9A2C0F-5B80-4301-93E5-A57A4A764BD5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6BEAA7-ABCC-48AF-964F-7E66FE57A706}" type="pres">
      <dgm:prSet presAssocID="{96B9BC3B-AA4A-494C-8176-F1C493CE9C20}" presName="sibTrans" presStyleCnt="0"/>
      <dgm:spPr/>
    </dgm:pt>
    <dgm:pt modelId="{493047FF-38F1-4F1F-BC49-AC81EBF73320}" type="pres">
      <dgm:prSet presAssocID="{5A8790E2-CF66-432A-B085-0AC2F08FB1B8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D12C7B8-81D6-46CE-A54F-63A3B1497DDC}" type="presOf" srcId="{BB9A2C0F-5B80-4301-93E5-A57A4A764BD5}" destId="{C20DB369-444D-483F-8857-E06EA5AFBCB5}" srcOrd="0" destOrd="0" presId="urn:microsoft.com/office/officeart/2005/8/layout/hProcess9"/>
    <dgm:cxn modelId="{A88BDC43-FD15-41B3-8738-98CABC468906}" type="presOf" srcId="{E1E783FB-ED0B-45CE-B331-DDB33D42ED4E}" destId="{839A567F-C166-49CE-9700-B4CC9C5FED50}" srcOrd="0" destOrd="0" presId="urn:microsoft.com/office/officeart/2005/8/layout/hProcess9"/>
    <dgm:cxn modelId="{0B5C031C-BE2D-419D-A036-809574CC4E68}" srcId="{E1E783FB-ED0B-45CE-B331-DDB33D42ED4E}" destId="{BB9A2C0F-5B80-4301-93E5-A57A4A764BD5}" srcOrd="1" destOrd="0" parTransId="{0B8E9E9A-0854-4BC5-B86F-8F3D6147BBF1}" sibTransId="{96B9BC3B-AA4A-494C-8176-F1C493CE9C20}"/>
    <dgm:cxn modelId="{59ACB4BF-5A1A-4A1F-B74D-142F150AB0CD}" type="presOf" srcId="{5A8790E2-CF66-432A-B085-0AC2F08FB1B8}" destId="{493047FF-38F1-4F1F-BC49-AC81EBF73320}" srcOrd="0" destOrd="0" presId="urn:microsoft.com/office/officeart/2005/8/layout/hProcess9"/>
    <dgm:cxn modelId="{C3A959D0-EA07-4181-9753-56ECF11A0DDE}" srcId="{E1E783FB-ED0B-45CE-B331-DDB33D42ED4E}" destId="{5A8790E2-CF66-432A-B085-0AC2F08FB1B8}" srcOrd="2" destOrd="0" parTransId="{5EA56BC1-8C08-4F63-AAAC-38F8E40FAA79}" sibTransId="{0E296E60-0B09-48F1-A3D6-5D200727C2F9}"/>
    <dgm:cxn modelId="{32F81C93-AEBD-4A62-90E5-741202D579D2}" type="presOf" srcId="{72B099A3-84B4-4411-89C6-003414F42F7C}" destId="{DBC15920-2E1F-4645-B0F5-23ABE1693766}" srcOrd="0" destOrd="0" presId="urn:microsoft.com/office/officeart/2005/8/layout/hProcess9"/>
    <dgm:cxn modelId="{EF24326C-F8C8-40C8-926F-C8CE4D59D8C6}" srcId="{E1E783FB-ED0B-45CE-B331-DDB33D42ED4E}" destId="{72B099A3-84B4-4411-89C6-003414F42F7C}" srcOrd="0" destOrd="0" parTransId="{B940C518-CF50-4B49-9712-90F091D9063D}" sibTransId="{7B6515E5-B885-4F46-9A9B-9FED45F687A7}"/>
    <dgm:cxn modelId="{E609E768-5FE9-400A-AD98-68A9F18E447E}" type="presParOf" srcId="{839A567F-C166-49CE-9700-B4CC9C5FED50}" destId="{CA19ADBA-DA4A-448C-B71F-6F0156F2B338}" srcOrd="0" destOrd="0" presId="urn:microsoft.com/office/officeart/2005/8/layout/hProcess9"/>
    <dgm:cxn modelId="{AA100C99-3642-44E9-BACC-537990BA6997}" type="presParOf" srcId="{839A567F-C166-49CE-9700-B4CC9C5FED50}" destId="{21BFBCD1-4E3E-4B0B-90FF-A9283BDA0B2B}" srcOrd="1" destOrd="0" presId="urn:microsoft.com/office/officeart/2005/8/layout/hProcess9"/>
    <dgm:cxn modelId="{3DA41B29-C3E9-4790-AA1F-9BBB39679EC2}" type="presParOf" srcId="{21BFBCD1-4E3E-4B0B-90FF-A9283BDA0B2B}" destId="{DBC15920-2E1F-4645-B0F5-23ABE1693766}" srcOrd="0" destOrd="0" presId="urn:microsoft.com/office/officeart/2005/8/layout/hProcess9"/>
    <dgm:cxn modelId="{ECBC503C-3E71-4A82-9ABF-DE622B157980}" type="presParOf" srcId="{21BFBCD1-4E3E-4B0B-90FF-A9283BDA0B2B}" destId="{8507322A-3A8A-466A-8758-C3580BD0AAE4}" srcOrd="1" destOrd="0" presId="urn:microsoft.com/office/officeart/2005/8/layout/hProcess9"/>
    <dgm:cxn modelId="{EBAAAB0A-3686-4ECD-932F-E0F8DD62C966}" type="presParOf" srcId="{21BFBCD1-4E3E-4B0B-90FF-A9283BDA0B2B}" destId="{C20DB369-444D-483F-8857-E06EA5AFBCB5}" srcOrd="2" destOrd="0" presId="urn:microsoft.com/office/officeart/2005/8/layout/hProcess9"/>
    <dgm:cxn modelId="{B11499AA-C630-4057-BCC1-0136F5E0EFFC}" type="presParOf" srcId="{21BFBCD1-4E3E-4B0B-90FF-A9283BDA0B2B}" destId="{126BEAA7-ABCC-48AF-964F-7E66FE57A706}" srcOrd="3" destOrd="0" presId="urn:microsoft.com/office/officeart/2005/8/layout/hProcess9"/>
    <dgm:cxn modelId="{5D5A20E6-A867-4A1C-AA06-A9C2855C9B97}" type="presParOf" srcId="{21BFBCD1-4E3E-4B0B-90FF-A9283BDA0B2B}" destId="{493047FF-38F1-4F1F-BC49-AC81EBF73320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7204064-D0FE-446C-9A6C-3A1D1ADB4194}" type="doc">
      <dgm:prSet loTypeId="urn:microsoft.com/office/officeart/2005/8/layout/chevron2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6AAD1ACC-7EB8-4672-AE76-69A41615A581}">
      <dgm:prSet phldrT="[Текст]" custT="1"/>
      <dgm:spPr/>
      <dgm:t>
        <a:bodyPr/>
        <a:lstStyle/>
        <a:p>
          <a:pPr algn="ctr"/>
          <a:r>
            <a:rPr lang="ru-RU" sz="2800" b="1" smtClean="0"/>
            <a:t>1 этап. </a:t>
          </a:r>
          <a:endParaRPr lang="ru-RU" sz="2800" b="1" dirty="0"/>
        </a:p>
      </dgm:t>
    </dgm:pt>
    <dgm:pt modelId="{937DCB4A-F5E9-4086-AACE-0C32CC51E55B}" type="parTrans" cxnId="{8DB1A80C-56A2-4D84-8130-8D0334FECCD6}">
      <dgm:prSet/>
      <dgm:spPr/>
      <dgm:t>
        <a:bodyPr/>
        <a:lstStyle/>
        <a:p>
          <a:endParaRPr lang="ru-RU"/>
        </a:p>
      </dgm:t>
    </dgm:pt>
    <dgm:pt modelId="{999998DB-80EA-4775-9E62-311266D36178}" type="sibTrans" cxnId="{8DB1A80C-56A2-4D84-8130-8D0334FECCD6}">
      <dgm:prSet/>
      <dgm:spPr/>
      <dgm:t>
        <a:bodyPr/>
        <a:lstStyle/>
        <a:p>
          <a:endParaRPr lang="ru-RU"/>
        </a:p>
      </dgm:t>
    </dgm:pt>
    <dgm:pt modelId="{56F353F3-13FF-4059-85A9-90940FCB286D}">
      <dgm:prSet phldrT="[Текст]"/>
      <dgm:spPr/>
      <dgm:t>
        <a:bodyPr/>
        <a:lstStyle/>
        <a:p>
          <a:r>
            <a:rPr lang="ru-RU" dirty="0" smtClean="0"/>
            <a:t>2 этап</a:t>
          </a:r>
          <a:endParaRPr lang="ru-RU" dirty="0"/>
        </a:p>
      </dgm:t>
    </dgm:pt>
    <dgm:pt modelId="{C753B365-E9C7-4F1C-8094-DAF4BE9F51EA}" type="parTrans" cxnId="{2C90076F-3DEF-4D10-8BEF-11D472FE1E94}">
      <dgm:prSet/>
      <dgm:spPr/>
      <dgm:t>
        <a:bodyPr/>
        <a:lstStyle/>
        <a:p>
          <a:endParaRPr lang="ru-RU"/>
        </a:p>
      </dgm:t>
    </dgm:pt>
    <dgm:pt modelId="{478234A5-92C6-4902-B3DC-D840A99D6EDE}" type="sibTrans" cxnId="{2C90076F-3DEF-4D10-8BEF-11D472FE1E94}">
      <dgm:prSet/>
      <dgm:spPr/>
      <dgm:t>
        <a:bodyPr/>
        <a:lstStyle/>
        <a:p>
          <a:endParaRPr lang="ru-RU"/>
        </a:p>
      </dgm:t>
    </dgm:pt>
    <dgm:pt modelId="{FE88BDEA-DC5E-4F06-8611-A445EE61910F}">
      <dgm:prSet phldrT="[Текст]"/>
      <dgm:spPr/>
      <dgm:t>
        <a:bodyPr/>
        <a:lstStyle/>
        <a:p>
          <a:r>
            <a:rPr lang="ru-RU" dirty="0" smtClean="0"/>
            <a:t>3 этап</a:t>
          </a:r>
          <a:endParaRPr lang="ru-RU" dirty="0"/>
        </a:p>
      </dgm:t>
    </dgm:pt>
    <dgm:pt modelId="{0B20CD76-5119-46E8-90A1-531B1DD97401}" type="parTrans" cxnId="{0DE5FD98-33BA-4D99-B43E-23F6D105B01C}">
      <dgm:prSet/>
      <dgm:spPr/>
      <dgm:t>
        <a:bodyPr/>
        <a:lstStyle/>
        <a:p>
          <a:endParaRPr lang="ru-RU"/>
        </a:p>
      </dgm:t>
    </dgm:pt>
    <dgm:pt modelId="{52B26E0D-EC94-45D3-999A-8A735F282A1B}" type="sibTrans" cxnId="{0DE5FD98-33BA-4D99-B43E-23F6D105B01C}">
      <dgm:prSet/>
      <dgm:spPr/>
      <dgm:t>
        <a:bodyPr/>
        <a:lstStyle/>
        <a:p>
          <a:endParaRPr lang="ru-RU"/>
        </a:p>
      </dgm:t>
    </dgm:pt>
    <dgm:pt modelId="{22A2A99B-D26E-47BF-AF76-490D69037B1A}">
      <dgm:prSet/>
      <dgm:spPr/>
      <dgm:t>
        <a:bodyPr/>
        <a:lstStyle/>
        <a:p>
          <a:r>
            <a:rPr lang="ru-RU" dirty="0" smtClean="0"/>
            <a:t>Самоопределение к учебной деятельности (мотивация).</a:t>
          </a:r>
          <a:endParaRPr lang="ru-RU" dirty="0"/>
        </a:p>
      </dgm:t>
    </dgm:pt>
    <dgm:pt modelId="{74F16B5D-3FF0-4148-A192-511D0164DC62}" type="parTrans" cxnId="{7E82AF99-6BEA-4A5B-B030-6D0D0F635ADF}">
      <dgm:prSet/>
      <dgm:spPr/>
      <dgm:t>
        <a:bodyPr/>
        <a:lstStyle/>
        <a:p>
          <a:endParaRPr lang="ru-RU"/>
        </a:p>
      </dgm:t>
    </dgm:pt>
    <dgm:pt modelId="{3FEC1393-7A93-4648-AF83-9FB797D401D8}" type="sibTrans" cxnId="{7E82AF99-6BEA-4A5B-B030-6D0D0F635ADF}">
      <dgm:prSet/>
      <dgm:spPr/>
      <dgm:t>
        <a:bodyPr/>
        <a:lstStyle/>
        <a:p>
          <a:endParaRPr lang="ru-RU"/>
        </a:p>
      </dgm:t>
    </dgm:pt>
    <dgm:pt modelId="{7DC92569-3C26-468A-AA02-DB88C61FB82E}">
      <dgm:prSet/>
      <dgm:spPr/>
      <dgm:t>
        <a:bodyPr/>
        <a:lstStyle/>
        <a:p>
          <a:endParaRPr lang="ru-RU" dirty="0"/>
        </a:p>
      </dgm:t>
    </dgm:pt>
    <dgm:pt modelId="{536B5732-AFCC-4E44-842B-EF8F067CDB3A}" type="parTrans" cxnId="{FA419751-5D3B-424D-9DBF-A9C86B44301B}">
      <dgm:prSet/>
      <dgm:spPr/>
      <dgm:t>
        <a:bodyPr/>
        <a:lstStyle/>
        <a:p>
          <a:endParaRPr lang="ru-RU"/>
        </a:p>
      </dgm:t>
    </dgm:pt>
    <dgm:pt modelId="{CAAAF6A9-0A74-4B8A-8900-E5B8CFABA813}" type="sibTrans" cxnId="{FA419751-5D3B-424D-9DBF-A9C86B44301B}">
      <dgm:prSet/>
      <dgm:spPr/>
      <dgm:t>
        <a:bodyPr/>
        <a:lstStyle/>
        <a:p>
          <a:endParaRPr lang="ru-RU"/>
        </a:p>
      </dgm:t>
    </dgm:pt>
    <dgm:pt modelId="{5008BF8F-D178-40DC-BCAE-47672D44CB62}">
      <dgm:prSet/>
      <dgm:spPr/>
      <dgm:t>
        <a:bodyPr/>
        <a:lstStyle/>
        <a:p>
          <a:r>
            <a:rPr lang="ru-RU" dirty="0" smtClean="0"/>
            <a:t> Актуализация и фиксирование индивидуального затруднения в пробном действии.</a:t>
          </a:r>
          <a:endParaRPr lang="ru-RU" dirty="0"/>
        </a:p>
      </dgm:t>
    </dgm:pt>
    <dgm:pt modelId="{3C56B0E4-71F0-4155-945A-52EFF39F7860}" type="parTrans" cxnId="{534DF37F-4032-4553-8A23-B70B750230A2}">
      <dgm:prSet/>
      <dgm:spPr/>
      <dgm:t>
        <a:bodyPr/>
        <a:lstStyle/>
        <a:p>
          <a:endParaRPr lang="ru-RU"/>
        </a:p>
      </dgm:t>
    </dgm:pt>
    <dgm:pt modelId="{EDC742A8-A88B-4223-87C7-7355CE680920}" type="sibTrans" cxnId="{534DF37F-4032-4553-8A23-B70B750230A2}">
      <dgm:prSet/>
      <dgm:spPr/>
      <dgm:t>
        <a:bodyPr/>
        <a:lstStyle/>
        <a:p>
          <a:endParaRPr lang="ru-RU"/>
        </a:p>
      </dgm:t>
    </dgm:pt>
    <dgm:pt modelId="{EDF75A12-3043-467C-81A0-CDF2E9AFB983}">
      <dgm:prSet/>
      <dgm:spPr/>
      <dgm:t>
        <a:bodyPr/>
        <a:lstStyle/>
        <a:p>
          <a:endParaRPr lang="ru-RU"/>
        </a:p>
      </dgm:t>
    </dgm:pt>
    <dgm:pt modelId="{903B7EBA-EFD6-407F-BB99-CA90D78CC833}" type="parTrans" cxnId="{E0593EA2-8831-4D28-9019-38265C38BFC8}">
      <dgm:prSet/>
      <dgm:spPr/>
      <dgm:t>
        <a:bodyPr/>
        <a:lstStyle/>
        <a:p>
          <a:endParaRPr lang="ru-RU"/>
        </a:p>
      </dgm:t>
    </dgm:pt>
    <dgm:pt modelId="{7F19CB81-86D8-485C-8FCE-199848E1BFF7}" type="sibTrans" cxnId="{E0593EA2-8831-4D28-9019-38265C38BFC8}">
      <dgm:prSet/>
      <dgm:spPr/>
      <dgm:t>
        <a:bodyPr/>
        <a:lstStyle/>
        <a:p>
          <a:endParaRPr lang="ru-RU"/>
        </a:p>
      </dgm:t>
    </dgm:pt>
    <dgm:pt modelId="{D008C634-CD4E-4ED4-99C6-BA4C85924B02}">
      <dgm:prSet/>
      <dgm:spPr/>
      <dgm:t>
        <a:bodyPr/>
        <a:lstStyle/>
        <a:p>
          <a:r>
            <a:rPr lang="ru-RU" dirty="0" smtClean="0"/>
            <a:t>Выявление причины и места затруднения.</a:t>
          </a:r>
          <a:endParaRPr lang="ru-RU" dirty="0"/>
        </a:p>
      </dgm:t>
    </dgm:pt>
    <dgm:pt modelId="{90F82717-DC56-4A45-AE90-A94AA478AA4A}" type="parTrans" cxnId="{EDDBD88E-6EEA-4EB9-B322-C3058E0ECF78}">
      <dgm:prSet/>
      <dgm:spPr/>
      <dgm:t>
        <a:bodyPr/>
        <a:lstStyle/>
        <a:p>
          <a:endParaRPr lang="ru-RU"/>
        </a:p>
      </dgm:t>
    </dgm:pt>
    <dgm:pt modelId="{DD81389F-4479-4D7F-9926-29A9B8328F7F}" type="sibTrans" cxnId="{EDDBD88E-6EEA-4EB9-B322-C3058E0ECF78}">
      <dgm:prSet/>
      <dgm:spPr/>
      <dgm:t>
        <a:bodyPr/>
        <a:lstStyle/>
        <a:p>
          <a:endParaRPr lang="ru-RU"/>
        </a:p>
      </dgm:t>
    </dgm:pt>
    <dgm:pt modelId="{34895393-DAD7-48DA-8C29-A90EF41DE0F9}" type="pres">
      <dgm:prSet presAssocID="{D7204064-D0FE-446C-9A6C-3A1D1ADB419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1CA95AD-1D84-406D-A0A3-8D69090CAF14}" type="pres">
      <dgm:prSet presAssocID="{6AAD1ACC-7EB8-4672-AE76-69A41615A581}" presName="composite" presStyleCnt="0"/>
      <dgm:spPr/>
    </dgm:pt>
    <dgm:pt modelId="{5D3E2A3D-AE72-4422-8910-7D22004BD0A5}" type="pres">
      <dgm:prSet presAssocID="{6AAD1ACC-7EB8-4672-AE76-69A41615A581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FFAEEA-0B9E-41E6-A49F-1940911AA735}" type="pres">
      <dgm:prSet presAssocID="{6AAD1ACC-7EB8-4672-AE76-69A41615A581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3B5C1E-B0FC-426D-B602-01B3C583654A}" type="pres">
      <dgm:prSet presAssocID="{999998DB-80EA-4775-9E62-311266D36178}" presName="sp" presStyleCnt="0"/>
      <dgm:spPr/>
    </dgm:pt>
    <dgm:pt modelId="{A36D68FD-F91A-446C-86CB-1F1D584A89FB}" type="pres">
      <dgm:prSet presAssocID="{56F353F3-13FF-4059-85A9-90940FCB286D}" presName="composite" presStyleCnt="0"/>
      <dgm:spPr/>
    </dgm:pt>
    <dgm:pt modelId="{C630EDA2-B950-4ED8-9E91-ED72DD4673FA}" type="pres">
      <dgm:prSet presAssocID="{56F353F3-13FF-4059-85A9-90940FCB286D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F64A59-B8CC-4761-A358-EF6B79CD665B}" type="pres">
      <dgm:prSet presAssocID="{56F353F3-13FF-4059-85A9-90940FCB286D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1C12DB-53D4-4AD7-83FD-79429680A4ED}" type="pres">
      <dgm:prSet presAssocID="{478234A5-92C6-4902-B3DC-D840A99D6EDE}" presName="sp" presStyleCnt="0"/>
      <dgm:spPr/>
    </dgm:pt>
    <dgm:pt modelId="{B16C317F-A589-4DA6-94E4-6C8CEC8BA414}" type="pres">
      <dgm:prSet presAssocID="{FE88BDEA-DC5E-4F06-8611-A445EE61910F}" presName="composite" presStyleCnt="0"/>
      <dgm:spPr/>
    </dgm:pt>
    <dgm:pt modelId="{B605ECB9-4106-42A7-9749-EE1C8C2F3AAD}" type="pres">
      <dgm:prSet presAssocID="{FE88BDEA-DC5E-4F06-8611-A445EE61910F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DD13A8-B403-4EDE-A7C1-F70C3270DD0F}" type="pres">
      <dgm:prSet presAssocID="{FE88BDEA-DC5E-4F06-8611-A445EE61910F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DB1A80C-56A2-4D84-8130-8D0334FECCD6}" srcId="{D7204064-D0FE-446C-9A6C-3A1D1ADB4194}" destId="{6AAD1ACC-7EB8-4672-AE76-69A41615A581}" srcOrd="0" destOrd="0" parTransId="{937DCB4A-F5E9-4086-AACE-0C32CC51E55B}" sibTransId="{999998DB-80EA-4775-9E62-311266D36178}"/>
    <dgm:cxn modelId="{0DE5FD98-33BA-4D99-B43E-23F6D105B01C}" srcId="{D7204064-D0FE-446C-9A6C-3A1D1ADB4194}" destId="{FE88BDEA-DC5E-4F06-8611-A445EE61910F}" srcOrd="2" destOrd="0" parTransId="{0B20CD76-5119-46E8-90A1-531B1DD97401}" sibTransId="{52B26E0D-EC94-45D3-999A-8A735F282A1B}"/>
    <dgm:cxn modelId="{C96C465E-774A-4153-9DA3-AD8B26C37963}" type="presOf" srcId="{5008BF8F-D178-40DC-BCAE-47672D44CB62}" destId="{FAF64A59-B8CC-4761-A358-EF6B79CD665B}" srcOrd="0" destOrd="0" presId="urn:microsoft.com/office/officeart/2005/8/layout/chevron2"/>
    <dgm:cxn modelId="{303360F6-CFFD-4D5E-AC28-A46B8821F045}" type="presOf" srcId="{EDF75A12-3043-467C-81A0-CDF2E9AFB983}" destId="{FAF64A59-B8CC-4761-A358-EF6B79CD665B}" srcOrd="0" destOrd="1" presId="urn:microsoft.com/office/officeart/2005/8/layout/chevron2"/>
    <dgm:cxn modelId="{E0593EA2-8831-4D28-9019-38265C38BFC8}" srcId="{56F353F3-13FF-4059-85A9-90940FCB286D}" destId="{EDF75A12-3043-467C-81A0-CDF2E9AFB983}" srcOrd="1" destOrd="0" parTransId="{903B7EBA-EFD6-407F-BB99-CA90D78CC833}" sibTransId="{7F19CB81-86D8-485C-8FCE-199848E1BFF7}"/>
    <dgm:cxn modelId="{534DF37F-4032-4553-8A23-B70B750230A2}" srcId="{56F353F3-13FF-4059-85A9-90940FCB286D}" destId="{5008BF8F-D178-40DC-BCAE-47672D44CB62}" srcOrd="0" destOrd="0" parTransId="{3C56B0E4-71F0-4155-945A-52EFF39F7860}" sibTransId="{EDC742A8-A88B-4223-87C7-7355CE680920}"/>
    <dgm:cxn modelId="{E4EF848E-59D7-4E33-B98F-044E1069475A}" type="presOf" srcId="{6AAD1ACC-7EB8-4672-AE76-69A41615A581}" destId="{5D3E2A3D-AE72-4422-8910-7D22004BD0A5}" srcOrd="0" destOrd="0" presId="urn:microsoft.com/office/officeart/2005/8/layout/chevron2"/>
    <dgm:cxn modelId="{7E82AF99-6BEA-4A5B-B030-6D0D0F635ADF}" srcId="{6AAD1ACC-7EB8-4672-AE76-69A41615A581}" destId="{22A2A99B-D26E-47BF-AF76-490D69037B1A}" srcOrd="0" destOrd="0" parTransId="{74F16B5D-3FF0-4148-A192-511D0164DC62}" sibTransId="{3FEC1393-7A93-4648-AF83-9FB797D401D8}"/>
    <dgm:cxn modelId="{048005C2-5FE6-43FC-B281-74DDC552EDCC}" type="presOf" srcId="{7DC92569-3C26-468A-AA02-DB88C61FB82E}" destId="{E4FFAEEA-0B9E-41E6-A49F-1940911AA735}" srcOrd="0" destOrd="1" presId="urn:microsoft.com/office/officeart/2005/8/layout/chevron2"/>
    <dgm:cxn modelId="{75DD820E-1A0B-4317-A54D-46566795EF00}" type="presOf" srcId="{D7204064-D0FE-446C-9A6C-3A1D1ADB4194}" destId="{34895393-DAD7-48DA-8C29-A90EF41DE0F9}" srcOrd="0" destOrd="0" presId="urn:microsoft.com/office/officeart/2005/8/layout/chevron2"/>
    <dgm:cxn modelId="{EDDBD88E-6EEA-4EB9-B322-C3058E0ECF78}" srcId="{FE88BDEA-DC5E-4F06-8611-A445EE61910F}" destId="{D008C634-CD4E-4ED4-99C6-BA4C85924B02}" srcOrd="0" destOrd="0" parTransId="{90F82717-DC56-4A45-AE90-A94AA478AA4A}" sibTransId="{DD81389F-4479-4D7F-9926-29A9B8328F7F}"/>
    <dgm:cxn modelId="{2C90076F-3DEF-4D10-8BEF-11D472FE1E94}" srcId="{D7204064-D0FE-446C-9A6C-3A1D1ADB4194}" destId="{56F353F3-13FF-4059-85A9-90940FCB286D}" srcOrd="1" destOrd="0" parTransId="{C753B365-E9C7-4F1C-8094-DAF4BE9F51EA}" sibTransId="{478234A5-92C6-4902-B3DC-D840A99D6EDE}"/>
    <dgm:cxn modelId="{036C4A83-11AF-4761-A33B-D3020736EC8C}" type="presOf" srcId="{D008C634-CD4E-4ED4-99C6-BA4C85924B02}" destId="{6EDD13A8-B403-4EDE-A7C1-F70C3270DD0F}" srcOrd="0" destOrd="0" presId="urn:microsoft.com/office/officeart/2005/8/layout/chevron2"/>
    <dgm:cxn modelId="{FA419751-5D3B-424D-9DBF-A9C86B44301B}" srcId="{6AAD1ACC-7EB8-4672-AE76-69A41615A581}" destId="{7DC92569-3C26-468A-AA02-DB88C61FB82E}" srcOrd="1" destOrd="0" parTransId="{536B5732-AFCC-4E44-842B-EF8F067CDB3A}" sibTransId="{CAAAF6A9-0A74-4B8A-8900-E5B8CFABA813}"/>
    <dgm:cxn modelId="{49C8578C-541E-4A3A-BB0E-1E2336402B30}" type="presOf" srcId="{FE88BDEA-DC5E-4F06-8611-A445EE61910F}" destId="{B605ECB9-4106-42A7-9749-EE1C8C2F3AAD}" srcOrd="0" destOrd="0" presId="urn:microsoft.com/office/officeart/2005/8/layout/chevron2"/>
    <dgm:cxn modelId="{4E2BF710-BA6D-4467-BFEC-381C0650582E}" type="presOf" srcId="{22A2A99B-D26E-47BF-AF76-490D69037B1A}" destId="{E4FFAEEA-0B9E-41E6-A49F-1940911AA735}" srcOrd="0" destOrd="0" presId="urn:microsoft.com/office/officeart/2005/8/layout/chevron2"/>
    <dgm:cxn modelId="{40E1756E-5432-4EBC-8C1C-41644DEAC191}" type="presOf" srcId="{56F353F3-13FF-4059-85A9-90940FCB286D}" destId="{C630EDA2-B950-4ED8-9E91-ED72DD4673FA}" srcOrd="0" destOrd="0" presId="urn:microsoft.com/office/officeart/2005/8/layout/chevron2"/>
    <dgm:cxn modelId="{E6BE2555-FC15-4962-AFD9-BEA9939A73F0}" type="presParOf" srcId="{34895393-DAD7-48DA-8C29-A90EF41DE0F9}" destId="{01CA95AD-1D84-406D-A0A3-8D69090CAF14}" srcOrd="0" destOrd="0" presId="urn:microsoft.com/office/officeart/2005/8/layout/chevron2"/>
    <dgm:cxn modelId="{42521F35-65D9-408E-B309-7500D6860061}" type="presParOf" srcId="{01CA95AD-1D84-406D-A0A3-8D69090CAF14}" destId="{5D3E2A3D-AE72-4422-8910-7D22004BD0A5}" srcOrd="0" destOrd="0" presId="urn:microsoft.com/office/officeart/2005/8/layout/chevron2"/>
    <dgm:cxn modelId="{F0734F9A-7BD2-4617-8345-27ECD89BE3C5}" type="presParOf" srcId="{01CA95AD-1D84-406D-A0A3-8D69090CAF14}" destId="{E4FFAEEA-0B9E-41E6-A49F-1940911AA735}" srcOrd="1" destOrd="0" presId="urn:microsoft.com/office/officeart/2005/8/layout/chevron2"/>
    <dgm:cxn modelId="{8F92FAE1-983A-4CE8-9EF2-65130536CBF6}" type="presParOf" srcId="{34895393-DAD7-48DA-8C29-A90EF41DE0F9}" destId="{F63B5C1E-B0FC-426D-B602-01B3C583654A}" srcOrd="1" destOrd="0" presId="urn:microsoft.com/office/officeart/2005/8/layout/chevron2"/>
    <dgm:cxn modelId="{B0ACB9A4-A41B-4DC5-AA83-0D70ADF3F85F}" type="presParOf" srcId="{34895393-DAD7-48DA-8C29-A90EF41DE0F9}" destId="{A36D68FD-F91A-446C-86CB-1F1D584A89FB}" srcOrd="2" destOrd="0" presId="urn:microsoft.com/office/officeart/2005/8/layout/chevron2"/>
    <dgm:cxn modelId="{62A209B3-D3E4-40C8-9BC2-73391AD70725}" type="presParOf" srcId="{A36D68FD-F91A-446C-86CB-1F1D584A89FB}" destId="{C630EDA2-B950-4ED8-9E91-ED72DD4673FA}" srcOrd="0" destOrd="0" presId="urn:microsoft.com/office/officeart/2005/8/layout/chevron2"/>
    <dgm:cxn modelId="{F75D012D-66FA-4657-A02D-1444573FCBB3}" type="presParOf" srcId="{A36D68FD-F91A-446C-86CB-1F1D584A89FB}" destId="{FAF64A59-B8CC-4761-A358-EF6B79CD665B}" srcOrd="1" destOrd="0" presId="urn:microsoft.com/office/officeart/2005/8/layout/chevron2"/>
    <dgm:cxn modelId="{C7E4379D-27B1-41D2-8CA8-22912619C796}" type="presParOf" srcId="{34895393-DAD7-48DA-8C29-A90EF41DE0F9}" destId="{401C12DB-53D4-4AD7-83FD-79429680A4ED}" srcOrd="3" destOrd="0" presId="urn:microsoft.com/office/officeart/2005/8/layout/chevron2"/>
    <dgm:cxn modelId="{77DD99CD-2C64-41FD-AA7A-2AE12254BAC5}" type="presParOf" srcId="{34895393-DAD7-48DA-8C29-A90EF41DE0F9}" destId="{B16C317F-A589-4DA6-94E4-6C8CEC8BA414}" srcOrd="4" destOrd="0" presId="urn:microsoft.com/office/officeart/2005/8/layout/chevron2"/>
    <dgm:cxn modelId="{54829288-474C-44DB-AE46-8F3893D7D5B9}" type="presParOf" srcId="{B16C317F-A589-4DA6-94E4-6C8CEC8BA414}" destId="{B605ECB9-4106-42A7-9749-EE1C8C2F3AAD}" srcOrd="0" destOrd="0" presId="urn:microsoft.com/office/officeart/2005/8/layout/chevron2"/>
    <dgm:cxn modelId="{F2592741-2529-492B-9F9E-2F3F2A78E578}" type="presParOf" srcId="{B16C317F-A589-4DA6-94E4-6C8CEC8BA414}" destId="{6EDD13A8-B403-4EDE-A7C1-F70C3270DD0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1F36230-0150-4674-A281-8F56B0EAD859}" type="doc">
      <dgm:prSet loTypeId="urn:microsoft.com/office/officeart/2005/8/layout/chevron2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6A316CD7-7CB2-463C-A128-9214C1DE45B2}">
      <dgm:prSet phldrT="[Текст]"/>
      <dgm:spPr/>
      <dgm:t>
        <a:bodyPr/>
        <a:lstStyle/>
        <a:p>
          <a:r>
            <a:rPr lang="ru-RU" dirty="0" smtClean="0"/>
            <a:t>4 этап</a:t>
          </a:r>
          <a:endParaRPr lang="ru-RU" dirty="0"/>
        </a:p>
      </dgm:t>
    </dgm:pt>
    <dgm:pt modelId="{BF8B87EF-DD68-4B42-8507-4A08C96B3620}" type="parTrans" cxnId="{A12E0BAE-F0C6-46D3-AE49-A67C7D91B66A}">
      <dgm:prSet/>
      <dgm:spPr/>
      <dgm:t>
        <a:bodyPr/>
        <a:lstStyle/>
        <a:p>
          <a:endParaRPr lang="ru-RU"/>
        </a:p>
      </dgm:t>
    </dgm:pt>
    <dgm:pt modelId="{CEA14229-4DE3-4EA5-B20E-EF32527268E2}" type="sibTrans" cxnId="{A12E0BAE-F0C6-46D3-AE49-A67C7D91B66A}">
      <dgm:prSet/>
      <dgm:spPr/>
      <dgm:t>
        <a:bodyPr/>
        <a:lstStyle/>
        <a:p>
          <a:endParaRPr lang="ru-RU"/>
        </a:p>
      </dgm:t>
    </dgm:pt>
    <dgm:pt modelId="{96FD9F9F-234D-40DF-8A37-BCCB8F39B8C4}">
      <dgm:prSet phldrT="[Текст]"/>
      <dgm:spPr/>
      <dgm:t>
        <a:bodyPr/>
        <a:lstStyle/>
        <a:p>
          <a:r>
            <a:rPr lang="ru-RU" dirty="0" smtClean="0"/>
            <a:t>Постановка учебной задачи.</a:t>
          </a:r>
          <a:endParaRPr lang="ru-RU" dirty="0"/>
        </a:p>
      </dgm:t>
    </dgm:pt>
    <dgm:pt modelId="{24774556-AB54-4F4B-876E-40BBC46F989A}" type="parTrans" cxnId="{377D3F21-359E-42C4-AD5D-018DC1541C29}">
      <dgm:prSet/>
      <dgm:spPr/>
      <dgm:t>
        <a:bodyPr/>
        <a:lstStyle/>
        <a:p>
          <a:endParaRPr lang="ru-RU"/>
        </a:p>
      </dgm:t>
    </dgm:pt>
    <dgm:pt modelId="{27E53922-F225-4999-AB0F-E2952564C123}" type="sibTrans" cxnId="{377D3F21-359E-42C4-AD5D-018DC1541C29}">
      <dgm:prSet/>
      <dgm:spPr/>
      <dgm:t>
        <a:bodyPr/>
        <a:lstStyle/>
        <a:p>
          <a:endParaRPr lang="ru-RU"/>
        </a:p>
      </dgm:t>
    </dgm:pt>
    <dgm:pt modelId="{865F3CB7-DA14-485B-9FB5-39F655B4770C}">
      <dgm:prSet phldrT="[Текст]"/>
      <dgm:spPr/>
      <dgm:t>
        <a:bodyPr/>
        <a:lstStyle/>
        <a:p>
          <a:r>
            <a:rPr lang="ru-RU" dirty="0" smtClean="0"/>
            <a:t>5 этап</a:t>
          </a:r>
          <a:endParaRPr lang="ru-RU" dirty="0"/>
        </a:p>
      </dgm:t>
    </dgm:pt>
    <dgm:pt modelId="{B3AB7CDB-1207-40D4-B079-DB0A49B6F1F4}" type="parTrans" cxnId="{7634EDE1-0046-4ACC-9397-4F94B9310AA4}">
      <dgm:prSet/>
      <dgm:spPr/>
      <dgm:t>
        <a:bodyPr/>
        <a:lstStyle/>
        <a:p>
          <a:endParaRPr lang="ru-RU"/>
        </a:p>
      </dgm:t>
    </dgm:pt>
    <dgm:pt modelId="{5A331A10-5754-4463-9327-40FA1BC96645}" type="sibTrans" cxnId="{7634EDE1-0046-4ACC-9397-4F94B9310AA4}">
      <dgm:prSet/>
      <dgm:spPr/>
      <dgm:t>
        <a:bodyPr/>
        <a:lstStyle/>
        <a:p>
          <a:endParaRPr lang="ru-RU"/>
        </a:p>
      </dgm:t>
    </dgm:pt>
    <dgm:pt modelId="{D1706165-DDE4-40DC-8DF9-527F506C2075}">
      <dgm:prSet phldrT="[Текст]"/>
      <dgm:spPr/>
      <dgm:t>
        <a:bodyPr/>
        <a:lstStyle/>
        <a:p>
          <a:r>
            <a:rPr lang="ru-RU" dirty="0" smtClean="0"/>
            <a:t>Построение проекта выхода из затруднения.</a:t>
          </a:r>
          <a:endParaRPr lang="ru-RU" dirty="0"/>
        </a:p>
      </dgm:t>
    </dgm:pt>
    <dgm:pt modelId="{5D52EA34-7EEC-4000-8AD4-21118FA695C4}" type="parTrans" cxnId="{9516D9F0-70F9-4301-860F-C04A1A516363}">
      <dgm:prSet/>
      <dgm:spPr/>
      <dgm:t>
        <a:bodyPr/>
        <a:lstStyle/>
        <a:p>
          <a:endParaRPr lang="ru-RU"/>
        </a:p>
      </dgm:t>
    </dgm:pt>
    <dgm:pt modelId="{C2F0321F-7797-48BB-BA26-6D5FDE047985}" type="sibTrans" cxnId="{9516D9F0-70F9-4301-860F-C04A1A516363}">
      <dgm:prSet/>
      <dgm:spPr/>
      <dgm:t>
        <a:bodyPr/>
        <a:lstStyle/>
        <a:p>
          <a:endParaRPr lang="ru-RU"/>
        </a:p>
      </dgm:t>
    </dgm:pt>
    <dgm:pt modelId="{6622667D-4B12-45E3-BCB3-72EAAD92F7EA}">
      <dgm:prSet phldrT="[Текст]"/>
      <dgm:spPr/>
      <dgm:t>
        <a:bodyPr/>
        <a:lstStyle/>
        <a:p>
          <a:r>
            <a:rPr lang="ru-RU" dirty="0" smtClean="0"/>
            <a:t>6 этап</a:t>
          </a:r>
          <a:endParaRPr lang="ru-RU" dirty="0"/>
        </a:p>
      </dgm:t>
    </dgm:pt>
    <dgm:pt modelId="{C665A968-50B7-4986-B360-87938F8A4F96}" type="parTrans" cxnId="{15049D4E-5010-4EA1-8786-54EA6D82D0E2}">
      <dgm:prSet/>
      <dgm:spPr/>
      <dgm:t>
        <a:bodyPr/>
        <a:lstStyle/>
        <a:p>
          <a:endParaRPr lang="ru-RU"/>
        </a:p>
      </dgm:t>
    </dgm:pt>
    <dgm:pt modelId="{8A2E0335-9694-4F22-8970-27909518C1D0}" type="sibTrans" cxnId="{15049D4E-5010-4EA1-8786-54EA6D82D0E2}">
      <dgm:prSet/>
      <dgm:spPr/>
      <dgm:t>
        <a:bodyPr/>
        <a:lstStyle/>
        <a:p>
          <a:endParaRPr lang="ru-RU"/>
        </a:p>
      </dgm:t>
    </dgm:pt>
    <dgm:pt modelId="{17470706-20AD-4911-B6AA-38E866EA1937}">
      <dgm:prSet phldrT="[Текст]"/>
      <dgm:spPr/>
      <dgm:t>
        <a:bodyPr/>
        <a:lstStyle/>
        <a:p>
          <a:r>
            <a:rPr lang="ru-RU" dirty="0" smtClean="0"/>
            <a:t>Реализация построенного проекта</a:t>
          </a:r>
          <a:endParaRPr lang="ru-RU" dirty="0"/>
        </a:p>
      </dgm:t>
    </dgm:pt>
    <dgm:pt modelId="{23563C91-0DBB-46DE-8991-F807746FFDA9}" type="parTrans" cxnId="{C5F5CCBA-849C-472C-B791-6FE55653633C}">
      <dgm:prSet/>
      <dgm:spPr/>
      <dgm:t>
        <a:bodyPr/>
        <a:lstStyle/>
        <a:p>
          <a:endParaRPr lang="ru-RU"/>
        </a:p>
      </dgm:t>
    </dgm:pt>
    <dgm:pt modelId="{7A4AC410-DEDA-4842-B821-5601C67CBB6D}" type="sibTrans" cxnId="{C5F5CCBA-849C-472C-B791-6FE55653633C}">
      <dgm:prSet/>
      <dgm:spPr/>
      <dgm:t>
        <a:bodyPr/>
        <a:lstStyle/>
        <a:p>
          <a:endParaRPr lang="ru-RU"/>
        </a:p>
      </dgm:t>
    </dgm:pt>
    <dgm:pt modelId="{4B589415-7916-4DE9-88BE-6AD8F20CF25B}" type="pres">
      <dgm:prSet presAssocID="{51F36230-0150-4674-A281-8F56B0EAD85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DFF1691-7F79-42F3-950A-AC6DB6980B34}" type="pres">
      <dgm:prSet presAssocID="{6A316CD7-7CB2-463C-A128-9214C1DE45B2}" presName="composite" presStyleCnt="0"/>
      <dgm:spPr/>
    </dgm:pt>
    <dgm:pt modelId="{A64CCCAC-ED8F-45DD-9B59-5EA9796E4B75}" type="pres">
      <dgm:prSet presAssocID="{6A316CD7-7CB2-463C-A128-9214C1DE45B2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7BE8EC-D561-4F42-9A3C-24BAD837576B}" type="pres">
      <dgm:prSet presAssocID="{6A316CD7-7CB2-463C-A128-9214C1DE45B2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D0E0B5-D287-4D00-8710-A629F113100C}" type="pres">
      <dgm:prSet presAssocID="{CEA14229-4DE3-4EA5-B20E-EF32527268E2}" presName="sp" presStyleCnt="0"/>
      <dgm:spPr/>
    </dgm:pt>
    <dgm:pt modelId="{D64E23D6-227D-447D-B64A-BC3FB93664A0}" type="pres">
      <dgm:prSet presAssocID="{865F3CB7-DA14-485B-9FB5-39F655B4770C}" presName="composite" presStyleCnt="0"/>
      <dgm:spPr/>
    </dgm:pt>
    <dgm:pt modelId="{11AFA4A5-6912-4648-8C8B-CA5B9D169364}" type="pres">
      <dgm:prSet presAssocID="{865F3CB7-DA14-485B-9FB5-39F655B4770C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119E60-1A1D-4299-B237-F0D7191517F6}" type="pres">
      <dgm:prSet presAssocID="{865F3CB7-DA14-485B-9FB5-39F655B4770C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8A6303-C201-433A-87E9-652B511947FA}" type="pres">
      <dgm:prSet presAssocID="{5A331A10-5754-4463-9327-40FA1BC96645}" presName="sp" presStyleCnt="0"/>
      <dgm:spPr/>
    </dgm:pt>
    <dgm:pt modelId="{2EA76A42-7024-410D-B2FE-A5378E2D14C0}" type="pres">
      <dgm:prSet presAssocID="{6622667D-4B12-45E3-BCB3-72EAAD92F7EA}" presName="composite" presStyleCnt="0"/>
      <dgm:spPr/>
    </dgm:pt>
    <dgm:pt modelId="{E9B41CE3-00B4-4BE9-84A0-786C5E06662F}" type="pres">
      <dgm:prSet presAssocID="{6622667D-4B12-45E3-BCB3-72EAAD92F7EA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805E65-CD72-49F7-A482-786F39CA319C}" type="pres">
      <dgm:prSet presAssocID="{6622667D-4B12-45E3-BCB3-72EAAD92F7EA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12E0BAE-F0C6-46D3-AE49-A67C7D91B66A}" srcId="{51F36230-0150-4674-A281-8F56B0EAD859}" destId="{6A316CD7-7CB2-463C-A128-9214C1DE45B2}" srcOrd="0" destOrd="0" parTransId="{BF8B87EF-DD68-4B42-8507-4A08C96B3620}" sibTransId="{CEA14229-4DE3-4EA5-B20E-EF32527268E2}"/>
    <dgm:cxn modelId="{15049D4E-5010-4EA1-8786-54EA6D82D0E2}" srcId="{51F36230-0150-4674-A281-8F56B0EAD859}" destId="{6622667D-4B12-45E3-BCB3-72EAAD92F7EA}" srcOrd="2" destOrd="0" parTransId="{C665A968-50B7-4986-B360-87938F8A4F96}" sibTransId="{8A2E0335-9694-4F22-8970-27909518C1D0}"/>
    <dgm:cxn modelId="{377D3F21-359E-42C4-AD5D-018DC1541C29}" srcId="{6A316CD7-7CB2-463C-A128-9214C1DE45B2}" destId="{96FD9F9F-234D-40DF-8A37-BCCB8F39B8C4}" srcOrd="0" destOrd="0" parTransId="{24774556-AB54-4F4B-876E-40BBC46F989A}" sibTransId="{27E53922-F225-4999-AB0F-E2952564C123}"/>
    <dgm:cxn modelId="{8CA09B2D-F005-454E-BE1A-530554144B06}" type="presOf" srcId="{6622667D-4B12-45E3-BCB3-72EAAD92F7EA}" destId="{E9B41CE3-00B4-4BE9-84A0-786C5E06662F}" srcOrd="0" destOrd="0" presId="urn:microsoft.com/office/officeart/2005/8/layout/chevron2"/>
    <dgm:cxn modelId="{6F43985A-5B9F-4B50-B746-79EE6CD482C1}" type="presOf" srcId="{865F3CB7-DA14-485B-9FB5-39F655B4770C}" destId="{11AFA4A5-6912-4648-8C8B-CA5B9D169364}" srcOrd="0" destOrd="0" presId="urn:microsoft.com/office/officeart/2005/8/layout/chevron2"/>
    <dgm:cxn modelId="{9516D9F0-70F9-4301-860F-C04A1A516363}" srcId="{865F3CB7-DA14-485B-9FB5-39F655B4770C}" destId="{D1706165-DDE4-40DC-8DF9-527F506C2075}" srcOrd="0" destOrd="0" parTransId="{5D52EA34-7EEC-4000-8AD4-21118FA695C4}" sibTransId="{C2F0321F-7797-48BB-BA26-6D5FDE047985}"/>
    <dgm:cxn modelId="{BD8DA98F-5D02-4D6F-84A8-21CBC13A64FE}" type="presOf" srcId="{51F36230-0150-4674-A281-8F56B0EAD859}" destId="{4B589415-7916-4DE9-88BE-6AD8F20CF25B}" srcOrd="0" destOrd="0" presId="urn:microsoft.com/office/officeart/2005/8/layout/chevron2"/>
    <dgm:cxn modelId="{7634EDE1-0046-4ACC-9397-4F94B9310AA4}" srcId="{51F36230-0150-4674-A281-8F56B0EAD859}" destId="{865F3CB7-DA14-485B-9FB5-39F655B4770C}" srcOrd="1" destOrd="0" parTransId="{B3AB7CDB-1207-40D4-B079-DB0A49B6F1F4}" sibTransId="{5A331A10-5754-4463-9327-40FA1BC96645}"/>
    <dgm:cxn modelId="{2DDB7D12-12C2-4A7B-8216-F4339D113570}" type="presOf" srcId="{D1706165-DDE4-40DC-8DF9-527F506C2075}" destId="{A0119E60-1A1D-4299-B237-F0D7191517F6}" srcOrd="0" destOrd="0" presId="urn:microsoft.com/office/officeart/2005/8/layout/chevron2"/>
    <dgm:cxn modelId="{258339AD-18E4-4327-9AAF-894D19D358A9}" type="presOf" srcId="{17470706-20AD-4911-B6AA-38E866EA1937}" destId="{55805E65-CD72-49F7-A482-786F39CA319C}" srcOrd="0" destOrd="0" presId="urn:microsoft.com/office/officeart/2005/8/layout/chevron2"/>
    <dgm:cxn modelId="{5259EA48-EA80-40FE-8131-07B52B3FA7C0}" type="presOf" srcId="{6A316CD7-7CB2-463C-A128-9214C1DE45B2}" destId="{A64CCCAC-ED8F-45DD-9B59-5EA9796E4B75}" srcOrd="0" destOrd="0" presId="urn:microsoft.com/office/officeart/2005/8/layout/chevron2"/>
    <dgm:cxn modelId="{C5F5CCBA-849C-472C-B791-6FE55653633C}" srcId="{6622667D-4B12-45E3-BCB3-72EAAD92F7EA}" destId="{17470706-20AD-4911-B6AA-38E866EA1937}" srcOrd="0" destOrd="0" parTransId="{23563C91-0DBB-46DE-8991-F807746FFDA9}" sibTransId="{7A4AC410-DEDA-4842-B821-5601C67CBB6D}"/>
    <dgm:cxn modelId="{DCF359B7-FFE9-4E01-9BE5-8E2199A8F16C}" type="presOf" srcId="{96FD9F9F-234D-40DF-8A37-BCCB8F39B8C4}" destId="{177BE8EC-D561-4F42-9A3C-24BAD837576B}" srcOrd="0" destOrd="0" presId="urn:microsoft.com/office/officeart/2005/8/layout/chevron2"/>
    <dgm:cxn modelId="{C66DACB2-F40C-494D-BC53-055645F78D53}" type="presParOf" srcId="{4B589415-7916-4DE9-88BE-6AD8F20CF25B}" destId="{4DFF1691-7F79-42F3-950A-AC6DB6980B34}" srcOrd="0" destOrd="0" presId="urn:microsoft.com/office/officeart/2005/8/layout/chevron2"/>
    <dgm:cxn modelId="{8EF66395-0D14-49F2-BD0C-F3A8A79A668D}" type="presParOf" srcId="{4DFF1691-7F79-42F3-950A-AC6DB6980B34}" destId="{A64CCCAC-ED8F-45DD-9B59-5EA9796E4B75}" srcOrd="0" destOrd="0" presId="urn:microsoft.com/office/officeart/2005/8/layout/chevron2"/>
    <dgm:cxn modelId="{C6D2FEB0-E6D6-418E-BD6D-794863B301BA}" type="presParOf" srcId="{4DFF1691-7F79-42F3-950A-AC6DB6980B34}" destId="{177BE8EC-D561-4F42-9A3C-24BAD837576B}" srcOrd="1" destOrd="0" presId="urn:microsoft.com/office/officeart/2005/8/layout/chevron2"/>
    <dgm:cxn modelId="{97C17C66-294E-4C44-92D1-C66A3992FDBF}" type="presParOf" srcId="{4B589415-7916-4DE9-88BE-6AD8F20CF25B}" destId="{F6D0E0B5-D287-4D00-8710-A629F113100C}" srcOrd="1" destOrd="0" presId="urn:microsoft.com/office/officeart/2005/8/layout/chevron2"/>
    <dgm:cxn modelId="{73DE3AE9-2B4F-4DDB-AE15-34B3B7B4D693}" type="presParOf" srcId="{4B589415-7916-4DE9-88BE-6AD8F20CF25B}" destId="{D64E23D6-227D-447D-B64A-BC3FB93664A0}" srcOrd="2" destOrd="0" presId="urn:microsoft.com/office/officeart/2005/8/layout/chevron2"/>
    <dgm:cxn modelId="{72F9C881-613F-4D63-AF8D-4ACB7A0285DB}" type="presParOf" srcId="{D64E23D6-227D-447D-B64A-BC3FB93664A0}" destId="{11AFA4A5-6912-4648-8C8B-CA5B9D169364}" srcOrd="0" destOrd="0" presId="urn:microsoft.com/office/officeart/2005/8/layout/chevron2"/>
    <dgm:cxn modelId="{01080FCA-FD8F-4852-93B9-E47DFA922F3A}" type="presParOf" srcId="{D64E23D6-227D-447D-B64A-BC3FB93664A0}" destId="{A0119E60-1A1D-4299-B237-F0D7191517F6}" srcOrd="1" destOrd="0" presId="urn:microsoft.com/office/officeart/2005/8/layout/chevron2"/>
    <dgm:cxn modelId="{4B000680-1B34-46F8-BEF4-2C7E93F736B6}" type="presParOf" srcId="{4B589415-7916-4DE9-88BE-6AD8F20CF25B}" destId="{CA8A6303-C201-433A-87E9-652B511947FA}" srcOrd="3" destOrd="0" presId="urn:microsoft.com/office/officeart/2005/8/layout/chevron2"/>
    <dgm:cxn modelId="{36DF6049-7849-4108-B6CE-83CEC3BAF62A}" type="presParOf" srcId="{4B589415-7916-4DE9-88BE-6AD8F20CF25B}" destId="{2EA76A42-7024-410D-B2FE-A5378E2D14C0}" srcOrd="4" destOrd="0" presId="urn:microsoft.com/office/officeart/2005/8/layout/chevron2"/>
    <dgm:cxn modelId="{660E8DCC-F528-4022-B15B-1C01AE5DF6FC}" type="presParOf" srcId="{2EA76A42-7024-410D-B2FE-A5378E2D14C0}" destId="{E9B41CE3-00B4-4BE9-84A0-786C5E06662F}" srcOrd="0" destOrd="0" presId="urn:microsoft.com/office/officeart/2005/8/layout/chevron2"/>
    <dgm:cxn modelId="{55A0DBDC-9CAF-4018-8CF9-ED6DC25EA287}" type="presParOf" srcId="{2EA76A42-7024-410D-B2FE-A5378E2D14C0}" destId="{55805E65-CD72-49F7-A482-786F39CA319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9393725-29C7-4587-BC58-B7E03F2EEA83}" type="doc">
      <dgm:prSet loTypeId="urn:microsoft.com/office/officeart/2005/8/layout/chevron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37DE9B81-11AD-4D20-A611-C6BBF555BF98}">
      <dgm:prSet phldrT="[Текст]"/>
      <dgm:spPr/>
      <dgm:t>
        <a:bodyPr/>
        <a:lstStyle/>
        <a:p>
          <a:r>
            <a:rPr lang="ru-RU" dirty="0" smtClean="0"/>
            <a:t>7 этап</a:t>
          </a:r>
          <a:endParaRPr lang="ru-RU" dirty="0"/>
        </a:p>
      </dgm:t>
    </dgm:pt>
    <dgm:pt modelId="{AB6117EF-AE09-479F-AB59-BA5BFD3D29C9}" type="parTrans" cxnId="{6794C2CC-BAFB-4116-9DFF-DF3E8574AAA7}">
      <dgm:prSet/>
      <dgm:spPr/>
      <dgm:t>
        <a:bodyPr/>
        <a:lstStyle/>
        <a:p>
          <a:endParaRPr lang="ru-RU"/>
        </a:p>
      </dgm:t>
    </dgm:pt>
    <dgm:pt modelId="{408354DC-91E2-4B4F-927F-78D66D427DBE}" type="sibTrans" cxnId="{6794C2CC-BAFB-4116-9DFF-DF3E8574AAA7}">
      <dgm:prSet/>
      <dgm:spPr/>
      <dgm:t>
        <a:bodyPr/>
        <a:lstStyle/>
        <a:p>
          <a:endParaRPr lang="ru-RU"/>
        </a:p>
      </dgm:t>
    </dgm:pt>
    <dgm:pt modelId="{6021B4B1-AC04-489B-88E1-D8B3DEB4CF69}">
      <dgm:prSet phldrT="[Текст]"/>
      <dgm:spPr/>
      <dgm:t>
        <a:bodyPr/>
        <a:lstStyle/>
        <a:p>
          <a:r>
            <a:rPr lang="ru-RU" dirty="0" smtClean="0"/>
            <a:t>Первичное закрепление во внешней речи.</a:t>
          </a:r>
          <a:endParaRPr lang="ru-RU" dirty="0"/>
        </a:p>
      </dgm:t>
    </dgm:pt>
    <dgm:pt modelId="{7D57AC10-55CA-442A-A627-0C72E0B6784A}" type="parTrans" cxnId="{892A255F-4A1E-4D0D-B221-C51D45B7AF5E}">
      <dgm:prSet/>
      <dgm:spPr/>
      <dgm:t>
        <a:bodyPr/>
        <a:lstStyle/>
        <a:p>
          <a:endParaRPr lang="ru-RU"/>
        </a:p>
      </dgm:t>
    </dgm:pt>
    <dgm:pt modelId="{372FA39E-19CC-466F-9CC1-137E1DBFD173}" type="sibTrans" cxnId="{892A255F-4A1E-4D0D-B221-C51D45B7AF5E}">
      <dgm:prSet/>
      <dgm:spPr/>
      <dgm:t>
        <a:bodyPr/>
        <a:lstStyle/>
        <a:p>
          <a:endParaRPr lang="ru-RU"/>
        </a:p>
      </dgm:t>
    </dgm:pt>
    <dgm:pt modelId="{7A5072E7-762A-41B9-BDE9-9B63021F8A90}">
      <dgm:prSet phldrT="[Текст]"/>
      <dgm:spPr/>
      <dgm:t>
        <a:bodyPr/>
        <a:lstStyle/>
        <a:p>
          <a:r>
            <a:rPr lang="ru-RU" dirty="0" smtClean="0"/>
            <a:t>8 этап</a:t>
          </a:r>
          <a:endParaRPr lang="ru-RU" dirty="0"/>
        </a:p>
      </dgm:t>
    </dgm:pt>
    <dgm:pt modelId="{1E5584FF-47D1-4B58-9FAD-F871980804A9}" type="parTrans" cxnId="{13807D83-4D54-458D-B18A-58501D9D8146}">
      <dgm:prSet/>
      <dgm:spPr/>
      <dgm:t>
        <a:bodyPr/>
        <a:lstStyle/>
        <a:p>
          <a:endParaRPr lang="ru-RU"/>
        </a:p>
      </dgm:t>
    </dgm:pt>
    <dgm:pt modelId="{04EC82F6-C9ED-450D-BCE4-CAAB1E96A39E}" type="sibTrans" cxnId="{13807D83-4D54-458D-B18A-58501D9D8146}">
      <dgm:prSet/>
      <dgm:spPr/>
      <dgm:t>
        <a:bodyPr/>
        <a:lstStyle/>
        <a:p>
          <a:endParaRPr lang="ru-RU"/>
        </a:p>
      </dgm:t>
    </dgm:pt>
    <dgm:pt modelId="{6D462471-47CF-42F9-B3B5-E30C4D8C5946}">
      <dgm:prSet phldrT="[Текст]"/>
      <dgm:spPr/>
      <dgm:t>
        <a:bodyPr/>
        <a:lstStyle/>
        <a:p>
          <a:r>
            <a:rPr lang="ru-RU" dirty="0" smtClean="0"/>
            <a:t>Самостоятельная работа с самопроверкой по эталону.</a:t>
          </a:r>
          <a:endParaRPr lang="ru-RU" dirty="0"/>
        </a:p>
      </dgm:t>
    </dgm:pt>
    <dgm:pt modelId="{59692966-EDA0-4875-AD41-54199FB07A58}" type="parTrans" cxnId="{733C3257-4B34-4AA6-A15E-870EFC16727C}">
      <dgm:prSet/>
      <dgm:spPr/>
      <dgm:t>
        <a:bodyPr/>
        <a:lstStyle/>
        <a:p>
          <a:endParaRPr lang="ru-RU"/>
        </a:p>
      </dgm:t>
    </dgm:pt>
    <dgm:pt modelId="{AEB27088-1332-4361-9F7B-CACAD8BD1207}" type="sibTrans" cxnId="{733C3257-4B34-4AA6-A15E-870EFC16727C}">
      <dgm:prSet/>
      <dgm:spPr/>
      <dgm:t>
        <a:bodyPr/>
        <a:lstStyle/>
        <a:p>
          <a:endParaRPr lang="ru-RU"/>
        </a:p>
      </dgm:t>
    </dgm:pt>
    <dgm:pt modelId="{1A1751BB-0004-4382-A304-6EA9BEDBEE80}">
      <dgm:prSet phldrT="[Текст]"/>
      <dgm:spPr/>
      <dgm:t>
        <a:bodyPr/>
        <a:lstStyle/>
        <a:p>
          <a:r>
            <a:rPr lang="ru-RU" dirty="0" smtClean="0"/>
            <a:t>9 этап</a:t>
          </a:r>
          <a:endParaRPr lang="ru-RU" dirty="0"/>
        </a:p>
      </dgm:t>
    </dgm:pt>
    <dgm:pt modelId="{6E761C31-A2F2-42CE-A070-FD58705E3650}" type="parTrans" cxnId="{795B5100-E061-42F9-AD32-9825437B04F3}">
      <dgm:prSet/>
      <dgm:spPr/>
      <dgm:t>
        <a:bodyPr/>
        <a:lstStyle/>
        <a:p>
          <a:endParaRPr lang="ru-RU"/>
        </a:p>
      </dgm:t>
    </dgm:pt>
    <dgm:pt modelId="{45EA4D7D-0446-4458-87B0-31BCCD6B1500}" type="sibTrans" cxnId="{795B5100-E061-42F9-AD32-9825437B04F3}">
      <dgm:prSet/>
      <dgm:spPr/>
      <dgm:t>
        <a:bodyPr/>
        <a:lstStyle/>
        <a:p>
          <a:endParaRPr lang="ru-RU"/>
        </a:p>
      </dgm:t>
    </dgm:pt>
    <dgm:pt modelId="{29CE1F56-75BF-4FAB-A422-6B5B1B0CC598}">
      <dgm:prSet phldrT="[Текст]"/>
      <dgm:spPr/>
      <dgm:t>
        <a:bodyPr/>
        <a:lstStyle/>
        <a:p>
          <a:r>
            <a:rPr lang="ru-RU" dirty="0" smtClean="0"/>
            <a:t>Рефлексия</a:t>
          </a:r>
          <a:endParaRPr lang="ru-RU" dirty="0"/>
        </a:p>
      </dgm:t>
    </dgm:pt>
    <dgm:pt modelId="{7499A65B-E46B-404C-811C-38793FAB82CA}" type="parTrans" cxnId="{4E485A97-7C95-4120-909C-8083317A6B66}">
      <dgm:prSet/>
      <dgm:spPr/>
      <dgm:t>
        <a:bodyPr/>
        <a:lstStyle/>
        <a:p>
          <a:endParaRPr lang="ru-RU"/>
        </a:p>
      </dgm:t>
    </dgm:pt>
    <dgm:pt modelId="{8D7FB595-B6C8-448D-8B88-80C103C6E939}" type="sibTrans" cxnId="{4E485A97-7C95-4120-909C-8083317A6B66}">
      <dgm:prSet/>
      <dgm:spPr/>
      <dgm:t>
        <a:bodyPr/>
        <a:lstStyle/>
        <a:p>
          <a:endParaRPr lang="ru-RU"/>
        </a:p>
      </dgm:t>
    </dgm:pt>
    <dgm:pt modelId="{9D753534-3249-4AFF-A9A9-67E326F124BB}" type="pres">
      <dgm:prSet presAssocID="{39393725-29C7-4587-BC58-B7E03F2EEA8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9794EE0-ECBD-4AEB-BB41-5C030ADC4767}" type="pres">
      <dgm:prSet presAssocID="{37DE9B81-11AD-4D20-A611-C6BBF555BF98}" presName="composite" presStyleCnt="0"/>
      <dgm:spPr/>
    </dgm:pt>
    <dgm:pt modelId="{EBC8DF1C-D28F-4766-AA46-90F654A24184}" type="pres">
      <dgm:prSet presAssocID="{37DE9B81-11AD-4D20-A611-C6BBF555BF98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C6061F-2EBA-4DF4-BCB6-5B2602749C31}" type="pres">
      <dgm:prSet presAssocID="{37DE9B81-11AD-4D20-A611-C6BBF555BF98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9345AD-56E8-4ED0-A1C5-86EFE0545778}" type="pres">
      <dgm:prSet presAssocID="{408354DC-91E2-4B4F-927F-78D66D427DBE}" presName="sp" presStyleCnt="0"/>
      <dgm:spPr/>
    </dgm:pt>
    <dgm:pt modelId="{5F276BA2-A617-4FA9-8F6A-C9F5D14F0880}" type="pres">
      <dgm:prSet presAssocID="{7A5072E7-762A-41B9-BDE9-9B63021F8A90}" presName="composite" presStyleCnt="0"/>
      <dgm:spPr/>
    </dgm:pt>
    <dgm:pt modelId="{38C8F862-964D-473E-BA03-CDD8747461D1}" type="pres">
      <dgm:prSet presAssocID="{7A5072E7-762A-41B9-BDE9-9B63021F8A90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EC10B7-A002-42D3-B589-79D7224C5AF8}" type="pres">
      <dgm:prSet presAssocID="{7A5072E7-762A-41B9-BDE9-9B63021F8A90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FC6801-66ED-4DE8-B99D-082C142C7BF8}" type="pres">
      <dgm:prSet presAssocID="{04EC82F6-C9ED-450D-BCE4-CAAB1E96A39E}" presName="sp" presStyleCnt="0"/>
      <dgm:spPr/>
    </dgm:pt>
    <dgm:pt modelId="{ED3ED1D6-3E72-487D-8FB5-33E904AFF476}" type="pres">
      <dgm:prSet presAssocID="{1A1751BB-0004-4382-A304-6EA9BEDBEE80}" presName="composite" presStyleCnt="0"/>
      <dgm:spPr/>
    </dgm:pt>
    <dgm:pt modelId="{A0F09632-6B50-4417-BC42-E7E2FDFA5706}" type="pres">
      <dgm:prSet presAssocID="{1A1751BB-0004-4382-A304-6EA9BEDBEE80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E5F757-103A-490B-BD31-E7341C7C33EA}" type="pres">
      <dgm:prSet presAssocID="{1A1751BB-0004-4382-A304-6EA9BEDBEE80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794C2CC-BAFB-4116-9DFF-DF3E8574AAA7}" srcId="{39393725-29C7-4587-BC58-B7E03F2EEA83}" destId="{37DE9B81-11AD-4D20-A611-C6BBF555BF98}" srcOrd="0" destOrd="0" parTransId="{AB6117EF-AE09-479F-AB59-BA5BFD3D29C9}" sibTransId="{408354DC-91E2-4B4F-927F-78D66D427DBE}"/>
    <dgm:cxn modelId="{4E485A97-7C95-4120-909C-8083317A6B66}" srcId="{1A1751BB-0004-4382-A304-6EA9BEDBEE80}" destId="{29CE1F56-75BF-4FAB-A422-6B5B1B0CC598}" srcOrd="0" destOrd="0" parTransId="{7499A65B-E46B-404C-811C-38793FAB82CA}" sibTransId="{8D7FB595-B6C8-448D-8B88-80C103C6E939}"/>
    <dgm:cxn modelId="{96055BA5-4F38-4E8B-92BD-BE8F6C08765A}" type="presOf" srcId="{1A1751BB-0004-4382-A304-6EA9BEDBEE80}" destId="{A0F09632-6B50-4417-BC42-E7E2FDFA5706}" srcOrd="0" destOrd="0" presId="urn:microsoft.com/office/officeart/2005/8/layout/chevron2"/>
    <dgm:cxn modelId="{323C4306-DD1E-40E1-A946-E15538CE32E5}" type="presOf" srcId="{7A5072E7-762A-41B9-BDE9-9B63021F8A90}" destId="{38C8F862-964D-473E-BA03-CDD8747461D1}" srcOrd="0" destOrd="0" presId="urn:microsoft.com/office/officeart/2005/8/layout/chevron2"/>
    <dgm:cxn modelId="{795B5100-E061-42F9-AD32-9825437B04F3}" srcId="{39393725-29C7-4587-BC58-B7E03F2EEA83}" destId="{1A1751BB-0004-4382-A304-6EA9BEDBEE80}" srcOrd="2" destOrd="0" parTransId="{6E761C31-A2F2-42CE-A070-FD58705E3650}" sibTransId="{45EA4D7D-0446-4458-87B0-31BCCD6B1500}"/>
    <dgm:cxn modelId="{892A255F-4A1E-4D0D-B221-C51D45B7AF5E}" srcId="{37DE9B81-11AD-4D20-A611-C6BBF555BF98}" destId="{6021B4B1-AC04-489B-88E1-D8B3DEB4CF69}" srcOrd="0" destOrd="0" parTransId="{7D57AC10-55CA-442A-A627-0C72E0B6784A}" sibTransId="{372FA39E-19CC-466F-9CC1-137E1DBFD173}"/>
    <dgm:cxn modelId="{7B054E27-FE42-4F85-86DC-046AAB41F2AE}" type="presOf" srcId="{29CE1F56-75BF-4FAB-A422-6B5B1B0CC598}" destId="{03E5F757-103A-490B-BD31-E7341C7C33EA}" srcOrd="0" destOrd="0" presId="urn:microsoft.com/office/officeart/2005/8/layout/chevron2"/>
    <dgm:cxn modelId="{13807D83-4D54-458D-B18A-58501D9D8146}" srcId="{39393725-29C7-4587-BC58-B7E03F2EEA83}" destId="{7A5072E7-762A-41B9-BDE9-9B63021F8A90}" srcOrd="1" destOrd="0" parTransId="{1E5584FF-47D1-4B58-9FAD-F871980804A9}" sibTransId="{04EC82F6-C9ED-450D-BCE4-CAAB1E96A39E}"/>
    <dgm:cxn modelId="{2C214850-6423-4ADD-B46C-2B9DD42230A9}" type="presOf" srcId="{6D462471-47CF-42F9-B3B5-E30C4D8C5946}" destId="{5AEC10B7-A002-42D3-B589-79D7224C5AF8}" srcOrd="0" destOrd="0" presId="urn:microsoft.com/office/officeart/2005/8/layout/chevron2"/>
    <dgm:cxn modelId="{0D67146A-F410-4E77-BD92-3464A8E8D59C}" type="presOf" srcId="{39393725-29C7-4587-BC58-B7E03F2EEA83}" destId="{9D753534-3249-4AFF-A9A9-67E326F124BB}" srcOrd="0" destOrd="0" presId="urn:microsoft.com/office/officeart/2005/8/layout/chevron2"/>
    <dgm:cxn modelId="{733C3257-4B34-4AA6-A15E-870EFC16727C}" srcId="{7A5072E7-762A-41B9-BDE9-9B63021F8A90}" destId="{6D462471-47CF-42F9-B3B5-E30C4D8C5946}" srcOrd="0" destOrd="0" parTransId="{59692966-EDA0-4875-AD41-54199FB07A58}" sibTransId="{AEB27088-1332-4361-9F7B-CACAD8BD1207}"/>
    <dgm:cxn modelId="{68CD55C4-E0A7-4491-8212-01C1C0EC5B2E}" type="presOf" srcId="{6021B4B1-AC04-489B-88E1-D8B3DEB4CF69}" destId="{B2C6061F-2EBA-4DF4-BCB6-5B2602749C31}" srcOrd="0" destOrd="0" presId="urn:microsoft.com/office/officeart/2005/8/layout/chevron2"/>
    <dgm:cxn modelId="{4012AF71-C962-482E-AC6A-EB3E39CB34ED}" type="presOf" srcId="{37DE9B81-11AD-4D20-A611-C6BBF555BF98}" destId="{EBC8DF1C-D28F-4766-AA46-90F654A24184}" srcOrd="0" destOrd="0" presId="urn:microsoft.com/office/officeart/2005/8/layout/chevron2"/>
    <dgm:cxn modelId="{3D04C954-6ED4-4DA9-B93B-A544971AA07C}" type="presParOf" srcId="{9D753534-3249-4AFF-A9A9-67E326F124BB}" destId="{79794EE0-ECBD-4AEB-BB41-5C030ADC4767}" srcOrd="0" destOrd="0" presId="urn:microsoft.com/office/officeart/2005/8/layout/chevron2"/>
    <dgm:cxn modelId="{9F6DF097-D2AC-4C7F-8971-F2C1578099D0}" type="presParOf" srcId="{79794EE0-ECBD-4AEB-BB41-5C030ADC4767}" destId="{EBC8DF1C-D28F-4766-AA46-90F654A24184}" srcOrd="0" destOrd="0" presId="urn:microsoft.com/office/officeart/2005/8/layout/chevron2"/>
    <dgm:cxn modelId="{C7F3AC38-DD50-4DBF-8864-75614916A42D}" type="presParOf" srcId="{79794EE0-ECBD-4AEB-BB41-5C030ADC4767}" destId="{B2C6061F-2EBA-4DF4-BCB6-5B2602749C31}" srcOrd="1" destOrd="0" presId="urn:microsoft.com/office/officeart/2005/8/layout/chevron2"/>
    <dgm:cxn modelId="{C6638FB0-7524-4068-B768-88CCAE352B0A}" type="presParOf" srcId="{9D753534-3249-4AFF-A9A9-67E326F124BB}" destId="{479345AD-56E8-4ED0-A1C5-86EFE0545778}" srcOrd="1" destOrd="0" presId="urn:microsoft.com/office/officeart/2005/8/layout/chevron2"/>
    <dgm:cxn modelId="{AED691BE-885A-484F-B26C-EACC40F0D531}" type="presParOf" srcId="{9D753534-3249-4AFF-A9A9-67E326F124BB}" destId="{5F276BA2-A617-4FA9-8F6A-C9F5D14F0880}" srcOrd="2" destOrd="0" presId="urn:microsoft.com/office/officeart/2005/8/layout/chevron2"/>
    <dgm:cxn modelId="{FFB6E9F2-6FCD-4B75-B545-843C51D9521B}" type="presParOf" srcId="{5F276BA2-A617-4FA9-8F6A-C9F5D14F0880}" destId="{38C8F862-964D-473E-BA03-CDD8747461D1}" srcOrd="0" destOrd="0" presId="urn:microsoft.com/office/officeart/2005/8/layout/chevron2"/>
    <dgm:cxn modelId="{281572E5-1F3E-457E-AC48-655BF02CC733}" type="presParOf" srcId="{5F276BA2-A617-4FA9-8F6A-C9F5D14F0880}" destId="{5AEC10B7-A002-42D3-B589-79D7224C5AF8}" srcOrd="1" destOrd="0" presId="urn:microsoft.com/office/officeart/2005/8/layout/chevron2"/>
    <dgm:cxn modelId="{843E42ED-AE44-42F4-9D44-9DA78E1E0E44}" type="presParOf" srcId="{9D753534-3249-4AFF-A9A9-67E326F124BB}" destId="{D5FC6801-66ED-4DE8-B99D-082C142C7BF8}" srcOrd="3" destOrd="0" presId="urn:microsoft.com/office/officeart/2005/8/layout/chevron2"/>
    <dgm:cxn modelId="{845F0892-5096-4881-B089-3266BBD4DBAC}" type="presParOf" srcId="{9D753534-3249-4AFF-A9A9-67E326F124BB}" destId="{ED3ED1D6-3E72-487D-8FB5-33E904AFF476}" srcOrd="4" destOrd="0" presId="urn:microsoft.com/office/officeart/2005/8/layout/chevron2"/>
    <dgm:cxn modelId="{146A2BA7-96CD-4148-B7B8-1A6AB26EF873}" type="presParOf" srcId="{ED3ED1D6-3E72-487D-8FB5-33E904AFF476}" destId="{A0F09632-6B50-4417-BC42-E7E2FDFA5706}" srcOrd="0" destOrd="0" presId="urn:microsoft.com/office/officeart/2005/8/layout/chevron2"/>
    <dgm:cxn modelId="{130D7F4F-D72C-4B75-B8C8-C741F5170CD7}" type="presParOf" srcId="{ED3ED1D6-3E72-487D-8FB5-33E904AFF476}" destId="{03E5F757-103A-490B-BD31-E7341C7C33E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1C872B7-35C5-4E32-8D6D-D4DCCDE40CCF}" type="doc">
      <dgm:prSet loTypeId="urn:microsoft.com/office/officeart/2005/8/layout/venn2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CDB4B5B6-18C8-476E-92DA-BB3174A6312A}">
      <dgm:prSet phldrT="[Текст]" custT="1"/>
      <dgm:spPr/>
      <dgm:t>
        <a:bodyPr>
          <a:prstTxWarp prst="textArchUp">
            <a:avLst/>
          </a:prstTxWarp>
        </a:bodyPr>
        <a:lstStyle/>
        <a:p>
          <a:r>
            <a:rPr lang="ru-RU" sz="2400" b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   успешный</a:t>
          </a:r>
          <a:endParaRPr lang="ru-RU" sz="2400" b="1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7290A857-88BA-44A3-878E-37BAAE1A0CD3}" type="parTrans" cxnId="{D3914394-CF60-4B41-8BAC-2E53B91AE938}">
      <dgm:prSet/>
      <dgm:spPr/>
      <dgm:t>
        <a:bodyPr/>
        <a:lstStyle/>
        <a:p>
          <a:endParaRPr lang="ru-RU"/>
        </a:p>
      </dgm:t>
    </dgm:pt>
    <dgm:pt modelId="{064758EB-1AA4-4431-8994-9E5CFD1E036E}" type="sibTrans" cxnId="{D3914394-CF60-4B41-8BAC-2E53B91AE938}">
      <dgm:prSet/>
      <dgm:spPr/>
      <dgm:t>
        <a:bodyPr/>
        <a:lstStyle/>
        <a:p>
          <a:endParaRPr lang="ru-RU"/>
        </a:p>
      </dgm:t>
    </dgm:pt>
    <dgm:pt modelId="{CDE5F996-9785-4B98-92D8-DBC23A43C2D1}">
      <dgm:prSet phldrT="[Текст]"/>
      <dgm:spPr/>
      <dgm:t>
        <a:bodyPr>
          <a:prstTxWarp prst="textArchUp">
            <a:avLst/>
          </a:prstTxWarp>
        </a:bodyPr>
        <a:lstStyle/>
        <a:p>
          <a:r>
            <a:rPr lang="ru-RU" b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  креативный</a:t>
          </a:r>
          <a:endParaRPr lang="ru-RU" b="1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F36CD8C2-6525-4CB4-BC93-FE838F459C66}" type="parTrans" cxnId="{483BEF56-7408-46CC-847F-19D5BDC4DCFD}">
      <dgm:prSet/>
      <dgm:spPr/>
      <dgm:t>
        <a:bodyPr/>
        <a:lstStyle/>
        <a:p>
          <a:endParaRPr lang="ru-RU"/>
        </a:p>
      </dgm:t>
    </dgm:pt>
    <dgm:pt modelId="{0966114E-CBCC-4960-8C87-AA8A2677CBBD}" type="sibTrans" cxnId="{483BEF56-7408-46CC-847F-19D5BDC4DCFD}">
      <dgm:prSet/>
      <dgm:spPr/>
      <dgm:t>
        <a:bodyPr/>
        <a:lstStyle/>
        <a:p>
          <a:endParaRPr lang="ru-RU"/>
        </a:p>
      </dgm:t>
    </dgm:pt>
    <dgm:pt modelId="{1AD9FAAD-4360-4179-B9BE-A1BA74131878}">
      <dgm:prSet phldrT="[Текст]" custT="1"/>
      <dgm:spPr/>
      <dgm:t>
        <a:bodyPr>
          <a:prstTxWarp prst="textArchUp">
            <a:avLst/>
          </a:prstTxWarp>
        </a:bodyPr>
        <a:lstStyle/>
        <a:p>
          <a:pPr algn="ctr"/>
          <a:r>
            <a:rPr lang="ru-RU" sz="1800" b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деятельностный</a:t>
          </a:r>
          <a:endParaRPr lang="ru-RU" sz="3200" b="1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42515C28-A36A-46BC-8384-625C3394323A}" type="parTrans" cxnId="{B0A1F5D6-217C-4784-9FC7-29DFBEAA2DE5}">
      <dgm:prSet/>
      <dgm:spPr/>
      <dgm:t>
        <a:bodyPr/>
        <a:lstStyle/>
        <a:p>
          <a:endParaRPr lang="ru-RU"/>
        </a:p>
      </dgm:t>
    </dgm:pt>
    <dgm:pt modelId="{BFB50D65-21D2-4D77-A54B-A510E381CFE3}" type="sibTrans" cxnId="{B0A1F5D6-217C-4784-9FC7-29DFBEAA2DE5}">
      <dgm:prSet/>
      <dgm:spPr/>
      <dgm:t>
        <a:bodyPr/>
        <a:lstStyle/>
        <a:p>
          <a:endParaRPr lang="ru-RU"/>
        </a:p>
      </dgm:t>
    </dgm:pt>
    <dgm:pt modelId="{6B26DFA6-0242-43BE-946C-233DFEFAC663}">
      <dgm:prSet phldrT="[Текст]" custT="1"/>
      <dgm:spPr/>
      <dgm:t>
        <a:bodyPr/>
        <a:lstStyle/>
        <a:p>
          <a:r>
            <a:rPr lang="ru-RU" sz="2000" b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Урок</a:t>
          </a:r>
        </a:p>
        <a:p>
          <a:r>
            <a:rPr lang="ru-RU" sz="2000" b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ФГОС</a:t>
          </a:r>
        </a:p>
        <a:p>
          <a:r>
            <a:rPr lang="ru-RU" sz="2000" b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ОНЗ</a:t>
          </a:r>
          <a:endParaRPr lang="ru-RU" sz="2000" b="1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1C85E462-A4C4-4077-B899-76BC4AAD061F}" type="parTrans" cxnId="{07EE7314-4412-454B-8283-68076E9EE13A}">
      <dgm:prSet/>
      <dgm:spPr/>
      <dgm:t>
        <a:bodyPr/>
        <a:lstStyle/>
        <a:p>
          <a:endParaRPr lang="ru-RU"/>
        </a:p>
      </dgm:t>
    </dgm:pt>
    <dgm:pt modelId="{18643EC5-9249-4820-A9C6-4D46C6861683}" type="sibTrans" cxnId="{07EE7314-4412-454B-8283-68076E9EE13A}">
      <dgm:prSet/>
      <dgm:spPr/>
      <dgm:t>
        <a:bodyPr/>
        <a:lstStyle/>
        <a:p>
          <a:endParaRPr lang="ru-RU"/>
        </a:p>
      </dgm:t>
    </dgm:pt>
    <dgm:pt modelId="{B61FD7DA-A4ED-4EB7-A030-2AC6E6378668}" type="pres">
      <dgm:prSet presAssocID="{81C872B7-35C5-4E32-8D6D-D4DCCDE40CCF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0A25CC8-9C52-4005-989A-66100807700A}" type="pres">
      <dgm:prSet presAssocID="{81C872B7-35C5-4E32-8D6D-D4DCCDE40CCF}" presName="comp1" presStyleCnt="0"/>
      <dgm:spPr/>
    </dgm:pt>
    <dgm:pt modelId="{385A78EC-3257-4DD0-A156-6E3A08A49C77}" type="pres">
      <dgm:prSet presAssocID="{81C872B7-35C5-4E32-8D6D-D4DCCDE40CCF}" presName="circle1" presStyleLbl="node1" presStyleIdx="0" presStyleCnt="4" custScaleX="116802"/>
      <dgm:spPr/>
      <dgm:t>
        <a:bodyPr/>
        <a:lstStyle/>
        <a:p>
          <a:endParaRPr lang="ru-RU"/>
        </a:p>
      </dgm:t>
    </dgm:pt>
    <dgm:pt modelId="{17C03428-4D92-4210-BEC0-8B2227A3EF93}" type="pres">
      <dgm:prSet presAssocID="{81C872B7-35C5-4E32-8D6D-D4DCCDE40CCF}" presName="c1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3EA0B0-2304-4B68-84E4-CAEFFA5A12C7}" type="pres">
      <dgm:prSet presAssocID="{81C872B7-35C5-4E32-8D6D-D4DCCDE40CCF}" presName="comp2" presStyleCnt="0"/>
      <dgm:spPr/>
    </dgm:pt>
    <dgm:pt modelId="{31BD2D57-D9C9-4322-82D0-1F38C689B78A}" type="pres">
      <dgm:prSet presAssocID="{81C872B7-35C5-4E32-8D6D-D4DCCDE40CCF}" presName="circle2" presStyleLbl="node1" presStyleIdx="1" presStyleCnt="4" custScaleX="126272"/>
      <dgm:spPr/>
      <dgm:t>
        <a:bodyPr/>
        <a:lstStyle/>
        <a:p>
          <a:endParaRPr lang="ru-RU"/>
        </a:p>
      </dgm:t>
    </dgm:pt>
    <dgm:pt modelId="{497B8A31-2C90-43AA-B50E-043FA1E3F349}" type="pres">
      <dgm:prSet presAssocID="{81C872B7-35C5-4E32-8D6D-D4DCCDE40CCF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7348F8-BA3C-4936-AC57-1396F1AB79B7}" type="pres">
      <dgm:prSet presAssocID="{81C872B7-35C5-4E32-8D6D-D4DCCDE40CCF}" presName="comp3" presStyleCnt="0"/>
      <dgm:spPr/>
    </dgm:pt>
    <dgm:pt modelId="{5FEF1908-8D62-46C0-BFB1-7DCD3D745700}" type="pres">
      <dgm:prSet presAssocID="{81C872B7-35C5-4E32-8D6D-D4DCCDE40CCF}" presName="circle3" presStyleLbl="node1" presStyleIdx="2" presStyleCnt="4" custScaleX="142021" custLinFactNeighborX="-2613" custLinFactNeighborY="678"/>
      <dgm:spPr/>
      <dgm:t>
        <a:bodyPr/>
        <a:lstStyle/>
        <a:p>
          <a:endParaRPr lang="ru-RU"/>
        </a:p>
      </dgm:t>
    </dgm:pt>
    <dgm:pt modelId="{94363F15-2FDF-459D-9172-C897775995F5}" type="pres">
      <dgm:prSet presAssocID="{81C872B7-35C5-4E32-8D6D-D4DCCDE40CCF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0C5402-0943-4AC2-90BE-8A5A7234318A}" type="pres">
      <dgm:prSet presAssocID="{81C872B7-35C5-4E32-8D6D-D4DCCDE40CCF}" presName="comp4" presStyleCnt="0"/>
      <dgm:spPr/>
    </dgm:pt>
    <dgm:pt modelId="{125E9347-582A-4AC7-B4D9-66C7377E66BF}" type="pres">
      <dgm:prSet presAssocID="{81C872B7-35C5-4E32-8D6D-D4DCCDE40CCF}" presName="circle4" presStyleLbl="node1" presStyleIdx="3" presStyleCnt="4" custLinFactNeighborX="-1707" custLinFactNeighborY="6702"/>
      <dgm:spPr/>
      <dgm:t>
        <a:bodyPr/>
        <a:lstStyle/>
        <a:p>
          <a:endParaRPr lang="ru-RU"/>
        </a:p>
      </dgm:t>
    </dgm:pt>
    <dgm:pt modelId="{B05DA38B-126E-4BA0-ABB3-FB0B1306E31A}" type="pres">
      <dgm:prSet presAssocID="{81C872B7-35C5-4E32-8D6D-D4DCCDE40CCF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F80C515-1770-4885-BDB4-C92380BFCDE3}" type="presOf" srcId="{6B26DFA6-0242-43BE-946C-233DFEFAC663}" destId="{125E9347-582A-4AC7-B4D9-66C7377E66BF}" srcOrd="0" destOrd="0" presId="urn:microsoft.com/office/officeart/2005/8/layout/venn2"/>
    <dgm:cxn modelId="{70EACA38-9134-4497-A8F1-273333728EBB}" type="presOf" srcId="{81C872B7-35C5-4E32-8D6D-D4DCCDE40CCF}" destId="{B61FD7DA-A4ED-4EB7-A030-2AC6E6378668}" srcOrd="0" destOrd="0" presId="urn:microsoft.com/office/officeart/2005/8/layout/venn2"/>
    <dgm:cxn modelId="{E056BC06-F247-4CC2-8D7A-864EBE059D9F}" type="presOf" srcId="{CDB4B5B6-18C8-476E-92DA-BB3174A6312A}" destId="{17C03428-4D92-4210-BEC0-8B2227A3EF93}" srcOrd="1" destOrd="0" presId="urn:microsoft.com/office/officeart/2005/8/layout/venn2"/>
    <dgm:cxn modelId="{A2E72968-C187-49ED-ADC2-F1FA64DB49E3}" type="presOf" srcId="{CDE5F996-9785-4B98-92D8-DBC23A43C2D1}" destId="{497B8A31-2C90-43AA-B50E-043FA1E3F349}" srcOrd="1" destOrd="0" presId="urn:microsoft.com/office/officeart/2005/8/layout/venn2"/>
    <dgm:cxn modelId="{B0A1F5D6-217C-4784-9FC7-29DFBEAA2DE5}" srcId="{81C872B7-35C5-4E32-8D6D-D4DCCDE40CCF}" destId="{1AD9FAAD-4360-4179-B9BE-A1BA74131878}" srcOrd="2" destOrd="0" parTransId="{42515C28-A36A-46BC-8384-625C3394323A}" sibTransId="{BFB50D65-21D2-4D77-A54B-A510E381CFE3}"/>
    <dgm:cxn modelId="{483BEF56-7408-46CC-847F-19D5BDC4DCFD}" srcId="{81C872B7-35C5-4E32-8D6D-D4DCCDE40CCF}" destId="{CDE5F996-9785-4B98-92D8-DBC23A43C2D1}" srcOrd="1" destOrd="0" parTransId="{F36CD8C2-6525-4CB4-BC93-FE838F459C66}" sibTransId="{0966114E-CBCC-4960-8C87-AA8A2677CBBD}"/>
    <dgm:cxn modelId="{84612CC0-123D-41CD-ACD8-8C5505E2200D}" type="presOf" srcId="{6B26DFA6-0242-43BE-946C-233DFEFAC663}" destId="{B05DA38B-126E-4BA0-ABB3-FB0B1306E31A}" srcOrd="1" destOrd="0" presId="urn:microsoft.com/office/officeart/2005/8/layout/venn2"/>
    <dgm:cxn modelId="{2F24C139-384A-4672-9661-00911CBF6A4A}" type="presOf" srcId="{1AD9FAAD-4360-4179-B9BE-A1BA74131878}" destId="{94363F15-2FDF-459D-9172-C897775995F5}" srcOrd="1" destOrd="0" presId="urn:microsoft.com/office/officeart/2005/8/layout/venn2"/>
    <dgm:cxn modelId="{63F16DBF-F3F2-4339-B213-BC2BEE090A06}" type="presOf" srcId="{1AD9FAAD-4360-4179-B9BE-A1BA74131878}" destId="{5FEF1908-8D62-46C0-BFB1-7DCD3D745700}" srcOrd="0" destOrd="0" presId="urn:microsoft.com/office/officeart/2005/8/layout/venn2"/>
    <dgm:cxn modelId="{07EE7314-4412-454B-8283-68076E9EE13A}" srcId="{81C872B7-35C5-4E32-8D6D-D4DCCDE40CCF}" destId="{6B26DFA6-0242-43BE-946C-233DFEFAC663}" srcOrd="3" destOrd="0" parTransId="{1C85E462-A4C4-4077-B899-76BC4AAD061F}" sibTransId="{18643EC5-9249-4820-A9C6-4D46C6861683}"/>
    <dgm:cxn modelId="{B3BAEA83-C7CB-4AE2-B39C-7C0AC7A6E9A2}" type="presOf" srcId="{CDB4B5B6-18C8-476E-92DA-BB3174A6312A}" destId="{385A78EC-3257-4DD0-A156-6E3A08A49C77}" srcOrd="0" destOrd="0" presId="urn:microsoft.com/office/officeart/2005/8/layout/venn2"/>
    <dgm:cxn modelId="{D7FF6A2C-4D8C-44C0-B427-67090B164AA8}" type="presOf" srcId="{CDE5F996-9785-4B98-92D8-DBC23A43C2D1}" destId="{31BD2D57-D9C9-4322-82D0-1F38C689B78A}" srcOrd="0" destOrd="0" presId="urn:microsoft.com/office/officeart/2005/8/layout/venn2"/>
    <dgm:cxn modelId="{D3914394-CF60-4B41-8BAC-2E53B91AE938}" srcId="{81C872B7-35C5-4E32-8D6D-D4DCCDE40CCF}" destId="{CDB4B5B6-18C8-476E-92DA-BB3174A6312A}" srcOrd="0" destOrd="0" parTransId="{7290A857-88BA-44A3-878E-37BAAE1A0CD3}" sibTransId="{064758EB-1AA4-4431-8994-9E5CFD1E036E}"/>
    <dgm:cxn modelId="{0A1C044A-92FE-43A6-959C-9D01C9D9A64D}" type="presParOf" srcId="{B61FD7DA-A4ED-4EB7-A030-2AC6E6378668}" destId="{80A25CC8-9C52-4005-989A-66100807700A}" srcOrd="0" destOrd="0" presId="urn:microsoft.com/office/officeart/2005/8/layout/venn2"/>
    <dgm:cxn modelId="{0CB712A5-5D10-4718-B3DF-3419AD8426AE}" type="presParOf" srcId="{80A25CC8-9C52-4005-989A-66100807700A}" destId="{385A78EC-3257-4DD0-A156-6E3A08A49C77}" srcOrd="0" destOrd="0" presId="urn:microsoft.com/office/officeart/2005/8/layout/venn2"/>
    <dgm:cxn modelId="{832E9639-7876-4A3F-A995-C14F3EF33DBA}" type="presParOf" srcId="{80A25CC8-9C52-4005-989A-66100807700A}" destId="{17C03428-4D92-4210-BEC0-8B2227A3EF93}" srcOrd="1" destOrd="0" presId="urn:microsoft.com/office/officeart/2005/8/layout/venn2"/>
    <dgm:cxn modelId="{D06E051D-70A5-4DC5-A878-1E45DF3F8B52}" type="presParOf" srcId="{B61FD7DA-A4ED-4EB7-A030-2AC6E6378668}" destId="{F43EA0B0-2304-4B68-84E4-CAEFFA5A12C7}" srcOrd="1" destOrd="0" presId="urn:microsoft.com/office/officeart/2005/8/layout/venn2"/>
    <dgm:cxn modelId="{BB172846-089E-448B-8F9A-7AC51D982630}" type="presParOf" srcId="{F43EA0B0-2304-4B68-84E4-CAEFFA5A12C7}" destId="{31BD2D57-D9C9-4322-82D0-1F38C689B78A}" srcOrd="0" destOrd="0" presId="urn:microsoft.com/office/officeart/2005/8/layout/venn2"/>
    <dgm:cxn modelId="{0A14E2DF-4A31-470F-9ADD-CDD48BF54E07}" type="presParOf" srcId="{F43EA0B0-2304-4B68-84E4-CAEFFA5A12C7}" destId="{497B8A31-2C90-43AA-B50E-043FA1E3F349}" srcOrd="1" destOrd="0" presId="urn:microsoft.com/office/officeart/2005/8/layout/venn2"/>
    <dgm:cxn modelId="{A05FD759-0FF2-4383-9EFA-5609FC56013F}" type="presParOf" srcId="{B61FD7DA-A4ED-4EB7-A030-2AC6E6378668}" destId="{EF7348F8-BA3C-4936-AC57-1396F1AB79B7}" srcOrd="2" destOrd="0" presId="urn:microsoft.com/office/officeart/2005/8/layout/venn2"/>
    <dgm:cxn modelId="{BA86007E-2C29-467C-9893-D7FF3FEB1699}" type="presParOf" srcId="{EF7348F8-BA3C-4936-AC57-1396F1AB79B7}" destId="{5FEF1908-8D62-46C0-BFB1-7DCD3D745700}" srcOrd="0" destOrd="0" presId="urn:microsoft.com/office/officeart/2005/8/layout/venn2"/>
    <dgm:cxn modelId="{347491F0-17E9-41E1-B141-20D853DE0273}" type="presParOf" srcId="{EF7348F8-BA3C-4936-AC57-1396F1AB79B7}" destId="{94363F15-2FDF-459D-9172-C897775995F5}" srcOrd="1" destOrd="0" presId="urn:microsoft.com/office/officeart/2005/8/layout/venn2"/>
    <dgm:cxn modelId="{412E5D93-C0B5-498F-B5DD-CCFD69E1F333}" type="presParOf" srcId="{B61FD7DA-A4ED-4EB7-A030-2AC6E6378668}" destId="{B90C5402-0943-4AC2-90BE-8A5A7234318A}" srcOrd="3" destOrd="0" presId="urn:microsoft.com/office/officeart/2005/8/layout/venn2"/>
    <dgm:cxn modelId="{43042866-FAE5-4138-A557-2AFECA01A0ED}" type="presParOf" srcId="{B90C5402-0943-4AC2-90BE-8A5A7234318A}" destId="{125E9347-582A-4AC7-B4D9-66C7377E66BF}" srcOrd="0" destOrd="0" presId="urn:microsoft.com/office/officeart/2005/8/layout/venn2"/>
    <dgm:cxn modelId="{E1283B0C-DD15-437B-B160-59E2BABE5286}" type="presParOf" srcId="{B90C5402-0943-4AC2-90BE-8A5A7234318A}" destId="{B05DA38B-126E-4BA0-ABB3-FB0B1306E31A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D1AA2B-1A53-4788-86F9-1957DA62563C}">
      <dsp:nvSpPr>
        <dsp:cNvPr id="0" name=""/>
        <dsp:cNvSpPr/>
      </dsp:nvSpPr>
      <dsp:spPr>
        <a:xfrm>
          <a:off x="617219" y="0"/>
          <a:ext cx="6995160" cy="4525963"/>
        </a:xfrm>
        <a:prstGeom prst="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45488D-E90F-4CF5-A356-DBA3CA8ED0A3}">
      <dsp:nvSpPr>
        <dsp:cNvPr id="0" name=""/>
        <dsp:cNvSpPr/>
      </dsp:nvSpPr>
      <dsp:spPr>
        <a:xfrm>
          <a:off x="703" y="1357788"/>
          <a:ext cx="2633431" cy="181038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rgbClr val="002060"/>
              </a:solidFill>
            </a:rPr>
            <a:t>Деятельностная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rgbClr val="002060"/>
              </a:solidFill>
            </a:rPr>
            <a:t>цель</a:t>
          </a:r>
          <a:endParaRPr lang="ru-RU" sz="2300" b="1" kern="1200" dirty="0">
            <a:solidFill>
              <a:srgbClr val="002060"/>
            </a:solidFill>
          </a:endParaRPr>
        </a:p>
      </dsp:txBody>
      <dsp:txXfrm>
        <a:off x="89079" y="1446164"/>
        <a:ext cx="2456679" cy="1633633"/>
      </dsp:txXfrm>
    </dsp:sp>
    <dsp:sp modelId="{F32BBD55-38B9-4CC8-9DB7-C863DCFA4A7A}">
      <dsp:nvSpPr>
        <dsp:cNvPr id="0" name=""/>
        <dsp:cNvSpPr/>
      </dsp:nvSpPr>
      <dsp:spPr>
        <a:xfrm>
          <a:off x="2798084" y="1357788"/>
          <a:ext cx="2633431" cy="1810385"/>
        </a:xfrm>
        <a:prstGeom prst="round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rgbClr val="002060"/>
              </a:solidFill>
            </a:rPr>
            <a:t>Образовательная цель</a:t>
          </a:r>
          <a:endParaRPr lang="ru-RU" sz="2300" b="1" kern="1200" dirty="0">
            <a:solidFill>
              <a:srgbClr val="002060"/>
            </a:solidFill>
          </a:endParaRPr>
        </a:p>
      </dsp:txBody>
      <dsp:txXfrm>
        <a:off x="2886460" y="1446164"/>
        <a:ext cx="2456679" cy="1633633"/>
      </dsp:txXfrm>
    </dsp:sp>
    <dsp:sp modelId="{DDB7D7A3-748F-4882-AF19-EC0F85E8A2D2}">
      <dsp:nvSpPr>
        <dsp:cNvPr id="0" name=""/>
        <dsp:cNvSpPr/>
      </dsp:nvSpPr>
      <dsp:spPr>
        <a:xfrm>
          <a:off x="5595464" y="1357788"/>
          <a:ext cx="2633431" cy="1810385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rgbClr val="002060"/>
              </a:solidFill>
            </a:rPr>
            <a:t>Задачи</a:t>
          </a:r>
          <a:endParaRPr lang="ru-RU" sz="2300" b="1" kern="1200" dirty="0">
            <a:solidFill>
              <a:srgbClr val="002060"/>
            </a:solidFill>
          </a:endParaRPr>
        </a:p>
      </dsp:txBody>
      <dsp:txXfrm>
        <a:off x="5683840" y="1446164"/>
        <a:ext cx="2456679" cy="16336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19ADBA-DA4A-448C-B71F-6F0156F2B338}">
      <dsp:nvSpPr>
        <dsp:cNvPr id="0" name=""/>
        <dsp:cNvSpPr/>
      </dsp:nvSpPr>
      <dsp:spPr>
        <a:xfrm>
          <a:off x="617219" y="0"/>
          <a:ext cx="6995160" cy="4525963"/>
        </a:xfrm>
        <a:prstGeom prst="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C15920-2E1F-4645-B0F5-23ABE1693766}">
      <dsp:nvSpPr>
        <dsp:cNvPr id="0" name=""/>
        <dsp:cNvSpPr/>
      </dsp:nvSpPr>
      <dsp:spPr>
        <a:xfrm>
          <a:off x="4169" y="1357788"/>
          <a:ext cx="2639157" cy="181038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rgbClr val="002060"/>
              </a:solidFill>
            </a:rPr>
            <a:t>Предметные</a:t>
          </a:r>
          <a:endParaRPr lang="ru-RU" sz="2300" b="1" kern="1200" dirty="0">
            <a:solidFill>
              <a:srgbClr val="002060"/>
            </a:solidFill>
          </a:endParaRPr>
        </a:p>
      </dsp:txBody>
      <dsp:txXfrm>
        <a:off x="92545" y="1446164"/>
        <a:ext cx="2462405" cy="1633633"/>
      </dsp:txXfrm>
    </dsp:sp>
    <dsp:sp modelId="{C20DB369-444D-483F-8857-E06EA5AFBCB5}">
      <dsp:nvSpPr>
        <dsp:cNvPr id="0" name=""/>
        <dsp:cNvSpPr/>
      </dsp:nvSpPr>
      <dsp:spPr>
        <a:xfrm>
          <a:off x="2795221" y="1357788"/>
          <a:ext cx="2639157" cy="1810385"/>
        </a:xfrm>
        <a:prstGeom prst="round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err="1" smtClean="0">
              <a:solidFill>
                <a:srgbClr val="002060"/>
              </a:solidFill>
            </a:rPr>
            <a:t>Метапредметные</a:t>
          </a:r>
          <a:endParaRPr lang="ru-RU" sz="2300" b="1" kern="1200" dirty="0">
            <a:solidFill>
              <a:srgbClr val="002060"/>
            </a:solidFill>
          </a:endParaRPr>
        </a:p>
      </dsp:txBody>
      <dsp:txXfrm>
        <a:off x="2883597" y="1446164"/>
        <a:ext cx="2462405" cy="1633633"/>
      </dsp:txXfrm>
    </dsp:sp>
    <dsp:sp modelId="{493047FF-38F1-4F1F-BC49-AC81EBF73320}">
      <dsp:nvSpPr>
        <dsp:cNvPr id="0" name=""/>
        <dsp:cNvSpPr/>
      </dsp:nvSpPr>
      <dsp:spPr>
        <a:xfrm>
          <a:off x="5586272" y="1357788"/>
          <a:ext cx="2639157" cy="1810385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rgbClr val="002060"/>
              </a:solidFill>
            </a:rPr>
            <a:t>Личностные</a:t>
          </a:r>
          <a:endParaRPr lang="ru-RU" sz="2300" b="1" kern="1200" dirty="0">
            <a:solidFill>
              <a:srgbClr val="002060"/>
            </a:solidFill>
          </a:endParaRPr>
        </a:p>
      </dsp:txBody>
      <dsp:txXfrm>
        <a:off x="5674648" y="1446164"/>
        <a:ext cx="2462405" cy="163363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3E2A3D-AE72-4422-8910-7D22004BD0A5}">
      <dsp:nvSpPr>
        <dsp:cNvPr id="0" name=""/>
        <dsp:cNvSpPr/>
      </dsp:nvSpPr>
      <dsp:spPr>
        <a:xfrm rot="5400000">
          <a:off x="-247656" y="249334"/>
          <a:ext cx="1651042" cy="1155729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smtClean="0"/>
            <a:t>1 этап. </a:t>
          </a:r>
          <a:endParaRPr lang="ru-RU" sz="2800" b="1" kern="1200" dirty="0"/>
        </a:p>
      </dsp:txBody>
      <dsp:txXfrm rot="-5400000">
        <a:off x="1" y="579543"/>
        <a:ext cx="1155729" cy="495313"/>
      </dsp:txXfrm>
    </dsp:sp>
    <dsp:sp modelId="{E4FFAEEA-0B9E-41E6-A49F-1940911AA735}">
      <dsp:nvSpPr>
        <dsp:cNvPr id="0" name=""/>
        <dsp:cNvSpPr/>
      </dsp:nvSpPr>
      <dsp:spPr>
        <a:xfrm rot="5400000">
          <a:off x="4156076" y="-2998668"/>
          <a:ext cx="1073177" cy="707387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Самоопределение к учебной деятельности (мотивация).</a:t>
          </a:r>
          <a:endParaRPr lang="ru-RU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100" kern="1200" dirty="0"/>
        </a:p>
      </dsp:txBody>
      <dsp:txXfrm rot="-5400000">
        <a:off x="1155730" y="54066"/>
        <a:ext cx="7021482" cy="968401"/>
      </dsp:txXfrm>
    </dsp:sp>
    <dsp:sp modelId="{C630EDA2-B950-4ED8-9E91-ED72DD4673FA}">
      <dsp:nvSpPr>
        <dsp:cNvPr id="0" name=""/>
        <dsp:cNvSpPr/>
      </dsp:nvSpPr>
      <dsp:spPr>
        <a:xfrm rot="5400000">
          <a:off x="-247656" y="1706820"/>
          <a:ext cx="1651042" cy="1155729"/>
        </a:xfrm>
        <a:prstGeom prst="chevron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2 этап</a:t>
          </a:r>
          <a:endParaRPr lang="ru-RU" sz="3200" kern="1200" dirty="0"/>
        </a:p>
      </dsp:txBody>
      <dsp:txXfrm rot="-5400000">
        <a:off x="1" y="2037029"/>
        <a:ext cx="1155729" cy="495313"/>
      </dsp:txXfrm>
    </dsp:sp>
    <dsp:sp modelId="{FAF64A59-B8CC-4761-A358-EF6B79CD665B}">
      <dsp:nvSpPr>
        <dsp:cNvPr id="0" name=""/>
        <dsp:cNvSpPr/>
      </dsp:nvSpPr>
      <dsp:spPr>
        <a:xfrm rot="5400000">
          <a:off x="4156076" y="-1541182"/>
          <a:ext cx="1073177" cy="707387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 Актуализация и фиксирование индивидуального затруднения в пробном действии.</a:t>
          </a:r>
          <a:endParaRPr lang="ru-RU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100" kern="1200"/>
        </a:p>
      </dsp:txBody>
      <dsp:txXfrm rot="-5400000">
        <a:off x="1155730" y="1511552"/>
        <a:ext cx="7021482" cy="968401"/>
      </dsp:txXfrm>
    </dsp:sp>
    <dsp:sp modelId="{B605ECB9-4106-42A7-9749-EE1C8C2F3AAD}">
      <dsp:nvSpPr>
        <dsp:cNvPr id="0" name=""/>
        <dsp:cNvSpPr/>
      </dsp:nvSpPr>
      <dsp:spPr>
        <a:xfrm rot="5400000">
          <a:off x="-247656" y="3164306"/>
          <a:ext cx="1651042" cy="1155729"/>
        </a:xfrm>
        <a:prstGeom prst="chevron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3 этап</a:t>
          </a:r>
          <a:endParaRPr lang="ru-RU" sz="3200" kern="1200" dirty="0"/>
        </a:p>
      </dsp:txBody>
      <dsp:txXfrm rot="-5400000">
        <a:off x="1" y="3494515"/>
        <a:ext cx="1155729" cy="495313"/>
      </dsp:txXfrm>
    </dsp:sp>
    <dsp:sp modelId="{6EDD13A8-B403-4EDE-A7C1-F70C3270DD0F}">
      <dsp:nvSpPr>
        <dsp:cNvPr id="0" name=""/>
        <dsp:cNvSpPr/>
      </dsp:nvSpPr>
      <dsp:spPr>
        <a:xfrm rot="5400000">
          <a:off x="4156076" y="-83696"/>
          <a:ext cx="1073177" cy="707387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Выявление причины и места затруднения.</a:t>
          </a:r>
          <a:endParaRPr lang="ru-RU" sz="2100" kern="1200" dirty="0"/>
        </a:p>
      </dsp:txBody>
      <dsp:txXfrm rot="-5400000">
        <a:off x="1155730" y="2969038"/>
        <a:ext cx="7021482" cy="96840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4CCCAC-ED8F-45DD-9B59-5EA9796E4B75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4 этап</a:t>
          </a:r>
          <a:endParaRPr lang="ru-RU" sz="3200" kern="1200" dirty="0"/>
        </a:p>
      </dsp:txBody>
      <dsp:txXfrm rot="-5400000">
        <a:off x="1" y="573596"/>
        <a:ext cx="1146297" cy="491270"/>
      </dsp:txXfrm>
    </dsp:sp>
    <dsp:sp modelId="{177BE8EC-D561-4F42-9A3C-24BAD837576B}">
      <dsp:nvSpPr>
        <dsp:cNvPr id="0" name=""/>
        <dsp:cNvSpPr/>
      </dsp:nvSpPr>
      <dsp:spPr>
        <a:xfrm rot="5400000">
          <a:off x="4155739" y="-300899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kern="1200" dirty="0" smtClean="0"/>
            <a:t>Постановка учебной задачи.</a:t>
          </a:r>
          <a:endParaRPr lang="ru-RU" sz="3200" kern="1200" dirty="0"/>
        </a:p>
      </dsp:txBody>
      <dsp:txXfrm rot="-5400000">
        <a:off x="1146298" y="52408"/>
        <a:ext cx="7031341" cy="960496"/>
      </dsp:txXfrm>
    </dsp:sp>
    <dsp:sp modelId="{11AFA4A5-6912-4648-8C8B-CA5B9D169364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5 этап</a:t>
          </a:r>
          <a:endParaRPr lang="ru-RU" sz="3200" kern="1200" dirty="0"/>
        </a:p>
      </dsp:txBody>
      <dsp:txXfrm rot="-5400000">
        <a:off x="1" y="2017346"/>
        <a:ext cx="1146297" cy="491270"/>
      </dsp:txXfrm>
    </dsp:sp>
    <dsp:sp modelId="{A0119E60-1A1D-4299-B237-F0D7191517F6}">
      <dsp:nvSpPr>
        <dsp:cNvPr id="0" name=""/>
        <dsp:cNvSpPr/>
      </dsp:nvSpPr>
      <dsp:spPr>
        <a:xfrm rot="5400000">
          <a:off x="4155739" y="-156524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kern="1200" dirty="0" smtClean="0"/>
            <a:t>Построение проекта выхода из затруднения.</a:t>
          </a:r>
          <a:endParaRPr lang="ru-RU" sz="3200" kern="1200" dirty="0"/>
        </a:p>
      </dsp:txBody>
      <dsp:txXfrm rot="-5400000">
        <a:off x="1146298" y="1496158"/>
        <a:ext cx="7031341" cy="960496"/>
      </dsp:txXfrm>
    </dsp:sp>
    <dsp:sp modelId="{E9B41CE3-00B4-4BE9-84A0-786C5E06662F}">
      <dsp:nvSpPr>
        <dsp:cNvPr id="0" name=""/>
        <dsp:cNvSpPr/>
      </dsp:nvSpPr>
      <dsp:spPr>
        <a:xfrm rot="5400000">
          <a:off x="-245635" y="3133582"/>
          <a:ext cx="1637567" cy="1146297"/>
        </a:xfrm>
        <a:prstGeom prst="chevron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6 этап</a:t>
          </a:r>
          <a:endParaRPr lang="ru-RU" sz="3200" kern="1200" dirty="0"/>
        </a:p>
      </dsp:txBody>
      <dsp:txXfrm rot="-5400000">
        <a:off x="1" y="3461096"/>
        <a:ext cx="1146297" cy="491270"/>
      </dsp:txXfrm>
    </dsp:sp>
    <dsp:sp modelId="{55805E65-CD72-49F7-A482-786F39CA319C}">
      <dsp:nvSpPr>
        <dsp:cNvPr id="0" name=""/>
        <dsp:cNvSpPr/>
      </dsp:nvSpPr>
      <dsp:spPr>
        <a:xfrm rot="5400000">
          <a:off x="4155739" y="-12149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kern="1200" dirty="0" smtClean="0"/>
            <a:t>Реализация построенного проекта</a:t>
          </a:r>
          <a:endParaRPr lang="ru-RU" sz="3200" kern="1200" dirty="0"/>
        </a:p>
      </dsp:txBody>
      <dsp:txXfrm rot="-5400000">
        <a:off x="1146298" y="2939908"/>
        <a:ext cx="7031341" cy="96049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C8DF1C-D28F-4766-AA46-90F654A24184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7 этап</a:t>
          </a:r>
          <a:endParaRPr lang="ru-RU" sz="3200" kern="1200" dirty="0"/>
        </a:p>
      </dsp:txBody>
      <dsp:txXfrm rot="-5400000">
        <a:off x="1" y="573596"/>
        <a:ext cx="1146297" cy="491270"/>
      </dsp:txXfrm>
    </dsp:sp>
    <dsp:sp modelId="{B2C6061F-2EBA-4DF4-BCB6-5B2602749C31}">
      <dsp:nvSpPr>
        <dsp:cNvPr id="0" name=""/>
        <dsp:cNvSpPr/>
      </dsp:nvSpPr>
      <dsp:spPr>
        <a:xfrm rot="5400000">
          <a:off x="4155739" y="-300899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kern="1200" dirty="0" smtClean="0"/>
            <a:t>Первичное закрепление во внешней речи.</a:t>
          </a:r>
          <a:endParaRPr lang="ru-RU" sz="3200" kern="1200" dirty="0"/>
        </a:p>
      </dsp:txBody>
      <dsp:txXfrm rot="-5400000">
        <a:off x="1146298" y="52408"/>
        <a:ext cx="7031341" cy="960496"/>
      </dsp:txXfrm>
    </dsp:sp>
    <dsp:sp modelId="{38C8F862-964D-473E-BA03-CDD8747461D1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8 этап</a:t>
          </a:r>
          <a:endParaRPr lang="ru-RU" sz="3200" kern="1200" dirty="0"/>
        </a:p>
      </dsp:txBody>
      <dsp:txXfrm rot="-5400000">
        <a:off x="1" y="2017346"/>
        <a:ext cx="1146297" cy="491270"/>
      </dsp:txXfrm>
    </dsp:sp>
    <dsp:sp modelId="{5AEC10B7-A002-42D3-B589-79D7224C5AF8}">
      <dsp:nvSpPr>
        <dsp:cNvPr id="0" name=""/>
        <dsp:cNvSpPr/>
      </dsp:nvSpPr>
      <dsp:spPr>
        <a:xfrm rot="5400000">
          <a:off x="4155739" y="-156524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kern="1200" dirty="0" smtClean="0"/>
            <a:t>Самостоятельная работа с самопроверкой по эталону.</a:t>
          </a:r>
          <a:endParaRPr lang="ru-RU" sz="3200" kern="1200" dirty="0"/>
        </a:p>
      </dsp:txBody>
      <dsp:txXfrm rot="-5400000">
        <a:off x="1146298" y="1496158"/>
        <a:ext cx="7031341" cy="960496"/>
      </dsp:txXfrm>
    </dsp:sp>
    <dsp:sp modelId="{A0F09632-6B50-4417-BC42-E7E2FDFA5706}">
      <dsp:nvSpPr>
        <dsp:cNvPr id="0" name=""/>
        <dsp:cNvSpPr/>
      </dsp:nvSpPr>
      <dsp:spPr>
        <a:xfrm rot="5400000">
          <a:off x="-245635" y="3133582"/>
          <a:ext cx="1637567" cy="1146297"/>
        </a:xfrm>
        <a:prstGeom prst="chevron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9 этап</a:t>
          </a:r>
          <a:endParaRPr lang="ru-RU" sz="3200" kern="1200" dirty="0"/>
        </a:p>
      </dsp:txBody>
      <dsp:txXfrm rot="-5400000">
        <a:off x="1" y="3461096"/>
        <a:ext cx="1146297" cy="491270"/>
      </dsp:txXfrm>
    </dsp:sp>
    <dsp:sp modelId="{03E5F757-103A-490B-BD31-E7341C7C33EA}">
      <dsp:nvSpPr>
        <dsp:cNvPr id="0" name=""/>
        <dsp:cNvSpPr/>
      </dsp:nvSpPr>
      <dsp:spPr>
        <a:xfrm rot="5400000">
          <a:off x="4155739" y="-12149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kern="1200" dirty="0" smtClean="0"/>
            <a:t>Рефлексия</a:t>
          </a:r>
          <a:endParaRPr lang="ru-RU" sz="3200" kern="1200" dirty="0"/>
        </a:p>
      </dsp:txBody>
      <dsp:txXfrm rot="-5400000">
        <a:off x="1146298" y="2939908"/>
        <a:ext cx="7031341" cy="96049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5A78EC-3257-4DD0-A156-6E3A08A49C77}">
      <dsp:nvSpPr>
        <dsp:cNvPr id="0" name=""/>
        <dsp:cNvSpPr/>
      </dsp:nvSpPr>
      <dsp:spPr>
        <a:xfrm>
          <a:off x="1851818" y="0"/>
          <a:ext cx="4525963" cy="452596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prstTxWarp prst="textArchUp">
            <a:avLst/>
          </a:prstTxWarp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успешный</a:t>
          </a:r>
          <a:endParaRPr lang="ru-RU" sz="2400" b="1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sp:txBody>
      <dsp:txXfrm>
        <a:off x="3482070" y="226298"/>
        <a:ext cx="1265459" cy="678894"/>
      </dsp:txXfrm>
    </dsp:sp>
    <dsp:sp modelId="{31BD2D57-D9C9-4322-82D0-1F38C689B78A}">
      <dsp:nvSpPr>
        <dsp:cNvPr id="0" name=""/>
        <dsp:cNvSpPr/>
      </dsp:nvSpPr>
      <dsp:spPr>
        <a:xfrm>
          <a:off x="2304414" y="905192"/>
          <a:ext cx="3620770" cy="3620770"/>
        </a:xfrm>
        <a:prstGeom prst="ellipse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prstTxWarp prst="textArchUp">
            <a:avLst/>
          </a:prstTxWarp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креативный</a:t>
          </a:r>
          <a:endParaRPr lang="ru-RU" sz="2300" b="1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sp:txBody>
      <dsp:txXfrm>
        <a:off x="3482070" y="1122438"/>
        <a:ext cx="1265459" cy="651738"/>
      </dsp:txXfrm>
    </dsp:sp>
    <dsp:sp modelId="{5FEF1908-8D62-46C0-BFB1-7DCD3D745700}">
      <dsp:nvSpPr>
        <dsp:cNvPr id="0" name=""/>
        <dsp:cNvSpPr/>
      </dsp:nvSpPr>
      <dsp:spPr>
        <a:xfrm>
          <a:off x="2757011" y="1810385"/>
          <a:ext cx="2715577" cy="2715577"/>
        </a:xfrm>
        <a:prstGeom prst="ellipse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2064" tIns="512064" rIns="512064" bIns="512064" numCol="1" spcCol="1270" anchor="ctr" anchorCtr="0">
          <a:prstTxWarp prst="textArchUp">
            <a:avLst/>
          </a:prstTxWarp>
          <a:noAutofit/>
        </a:bodyPr>
        <a:lstStyle/>
        <a:p>
          <a:pPr lvl="0" algn="ctr" defTabSz="3200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200" b="1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деятельностный</a:t>
          </a:r>
          <a:endParaRPr lang="ru-RU" sz="3200" b="1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sp:txBody>
      <dsp:txXfrm>
        <a:off x="3482070" y="2014053"/>
        <a:ext cx="1265459" cy="611005"/>
      </dsp:txXfrm>
    </dsp:sp>
    <dsp:sp modelId="{125E9347-582A-4AC7-B4D9-66C7377E66BF}">
      <dsp:nvSpPr>
        <dsp:cNvPr id="0" name=""/>
        <dsp:cNvSpPr/>
      </dsp:nvSpPr>
      <dsp:spPr>
        <a:xfrm>
          <a:off x="3178704" y="2715577"/>
          <a:ext cx="1810385" cy="1810385"/>
        </a:xfrm>
        <a:prstGeom prst="ellips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Урок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ФГОС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ОНЗ</a:t>
          </a:r>
          <a:endParaRPr lang="ru-RU" sz="2000" b="1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sp:txBody>
      <dsp:txXfrm>
        <a:off x="3443828" y="3168174"/>
        <a:ext cx="1280135" cy="9051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0706D5A-B571-42B6-BDE5-70E71818BCF7}" type="datetimeFigureOut">
              <a:rPr lang="ru-RU"/>
              <a:pPr>
                <a:defRPr/>
              </a:pPr>
              <a:t>08.06.2017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073AF7F4-0EF6-4652-A659-9599F1EBE79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9233897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90B54-6D4C-4D53-8F9C-8F86E7420D04}" type="datetime1">
              <a:rPr lang="ru-RU"/>
              <a:pPr>
                <a:defRPr/>
              </a:pPr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8EF541-3C69-4126-9464-52E896196B4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475205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5D20D-AE27-422C-90E3-2019AC83C8B6}" type="datetime1">
              <a:rPr lang="ru-RU"/>
              <a:pPr>
                <a:defRPr/>
              </a:pPr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12D5B8-533E-4968-AFF6-55185A2806D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208483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9DE68-2562-4BA1-B752-BD35B1FC0197}" type="datetime1">
              <a:rPr lang="ru-RU"/>
              <a:pPr>
                <a:defRPr/>
              </a:pPr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88E86A-1488-4F82-9BC7-D9003F85CAC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4223469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A6C00-B03E-414D-B3DD-01164260D5A8}" type="datetime1">
              <a:rPr lang="ru-RU"/>
              <a:pPr>
                <a:defRPr/>
              </a:pPr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A8ACFF-2DC7-4A3B-9F74-8E8EF70213C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117647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833B3-7294-4709-B882-2C4177EC026B}" type="datetime1">
              <a:rPr lang="ru-RU"/>
              <a:pPr>
                <a:defRPr/>
              </a:pPr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5D30B6-F04F-4BBA-A20E-4E9C76E9D1A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93163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32308-E9FD-4309-85B7-79827932BC99}" type="datetime1">
              <a:rPr lang="ru-RU"/>
              <a:pPr>
                <a:defRPr/>
              </a:pPr>
              <a:t>08.06.2017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815F9D-BEAD-45BB-9998-8E3F2AFFFA5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4100594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624FB-C05E-485C-A3B6-A59F6A618076}" type="datetime1">
              <a:rPr lang="ru-RU"/>
              <a:pPr>
                <a:defRPr/>
              </a:pPr>
              <a:t>08.06.2017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8CBB94-4481-4006-BA23-EA9C77977CE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80904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A7438-6339-47B2-8FB1-09FE3828BDAF}" type="datetime1">
              <a:rPr lang="ru-RU"/>
              <a:pPr>
                <a:defRPr/>
              </a:pPr>
              <a:t>08.06.2017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0B2A66-42A2-4777-A298-4789EFF6941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675432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B65290-56AD-4C5F-942D-265312FC894F}" type="datetime1">
              <a:rPr lang="ru-RU"/>
              <a:pPr>
                <a:defRPr/>
              </a:pPr>
              <a:t>08.06.2017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7C96F0-B03D-42BB-8DDF-6814BD087E3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656504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D1956-64DB-42F2-AA3E-24C6BCBF6EBE}" type="datetime1">
              <a:rPr lang="ru-RU"/>
              <a:pPr>
                <a:defRPr/>
              </a:pPr>
              <a:t>08.06.2017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111C74-E079-43C4-845C-6999CE623E4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695150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3C234-9FB6-4CEB-8BCC-904ED1870592}" type="datetime1">
              <a:rPr lang="ru-RU"/>
              <a:pPr>
                <a:defRPr/>
              </a:pPr>
              <a:t>08.06.2017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39A651-8B9A-4728-B579-DBE68943307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581614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04008A3-CD93-43A3-890D-B91C25738ACA}" type="datetime1">
              <a:rPr lang="ru-RU"/>
              <a:pPr>
                <a:defRPr/>
              </a:pPr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6924A51F-D7D3-4563-8883-45CF6C3960A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3.gif"/><Relationship Id="rId7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28625" y="2357438"/>
            <a:ext cx="8358188" cy="2000250"/>
          </a:xfrm>
          <a:prstGeom prst="rect">
            <a:avLst/>
          </a:prstGeom>
          <a:solidFill>
            <a:srgbClr val="FBFE9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51" name="Заголовок 3"/>
          <p:cNvSpPr>
            <a:spLocks noGrp="1"/>
          </p:cNvSpPr>
          <p:nvPr>
            <p:ph type="ctrTitle"/>
          </p:nvPr>
        </p:nvSpPr>
        <p:spPr>
          <a:xfrm>
            <a:off x="642938" y="2571750"/>
            <a:ext cx="7912100" cy="1470025"/>
          </a:xfrm>
        </p:spPr>
        <p:txBody>
          <a:bodyPr/>
          <a:lstStyle/>
          <a:p>
            <a:r>
              <a:rPr lang="ru-RU" alt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Самоанализ урока </a:t>
            </a:r>
            <a:r>
              <a:rPr lang="ru-RU" altLang="ru-RU" sz="28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</a:t>
            </a:r>
            <a:r>
              <a:rPr lang="ru-RU" alt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атематики в 1-б классе</a:t>
            </a:r>
            <a:br>
              <a:rPr lang="ru-RU" alt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 теме: «Задачи в два действия»</a:t>
            </a:r>
            <a:endParaRPr lang="ru-RU" alt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71688" y="1000125"/>
            <a:ext cx="696912" cy="1200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29188" y="928688"/>
            <a:ext cx="696912" cy="1200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929563" y="928688"/>
            <a:ext cx="696912" cy="1200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000625" y="5357813"/>
            <a:ext cx="696913" cy="1200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5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58125" y="5357813"/>
            <a:ext cx="696913" cy="1200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6</a:t>
            </a:r>
          </a:p>
        </p:txBody>
      </p:sp>
      <p:pic>
        <p:nvPicPr>
          <p:cNvPr id="2057" name="Picture 5" descr="H:\Documents and Settings\Aida\Рабочий стол\НОвая ГРАФИКА сборник\КАРТИНКИ СБОРНИК_ школьные\2cem82b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9000" y="500063"/>
            <a:ext cx="164782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6" descr="H:\Documents and Settings\Aida\Рабочий стол\НОвая ГРАФИКА сборник\КАРТИНКИ СБОРНИК_ школьные\m34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15125" y="1000125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7" descr="H:\Documents and Settings\Aida\Рабочий стол\НОвая ГРАФИКА сборник\КАРТИНКИ СБОРНИК_ школьные\wlwwuw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625" y="4572000"/>
            <a:ext cx="757238" cy="86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Picture 7" descr="H:\Documents and Settings\Aida\Рабочий стол\НОвая ГРАФИКА сборник\КАРТИНКИ СБОРНИК_ школьные\wlwwuw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8688" y="5143500"/>
            <a:ext cx="757237" cy="86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1" name="Picture 7" descr="H:\Documents and Settings\Aida\Рабочий стол\НОвая ГРАФИКА сборник\КАРТИНКИ СБОРНИК_ школьные\wlwwuw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43063" y="5072063"/>
            <a:ext cx="757237" cy="86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2" name="Picture 7" descr="H:\Documents and Settings\Aida\Рабочий стол\НОвая ГРАФИКА сборник\КАРТИНКИ СБОРНИК_ школьные\wlwwuw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3125" y="4500563"/>
            <a:ext cx="757238" cy="86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3" name="Picture 10" descr="H:\Documents and Settings\Aida\Рабочий стол\НОвая ГРАФИКА сборник\КАРТИНКИ СБОРНИК_ школьные\bi100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125" y="500063"/>
            <a:ext cx="111442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4" name="Picture 13" descr="H:\Documents and Settings\Aida\Рабочий стол\НОвая ГРАФИКА сборник\КАРТИНКИ СБОРНИК_ школьные\ba3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375" y="4572000"/>
            <a:ext cx="6953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5" name="Picture 14" descr="H:\Documents and Settings\Aida\Рабочий стол\НОвая ГРАФИКА сборник\КАРТИНКИ СБОРНИК_ школьные\br18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572000"/>
            <a:ext cx="1771650" cy="12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6" name="Picture 13" descr="H:\Documents and Settings\Aida\Рабочий стол\НОвая ГРАФИКА сборник\КАРТИНКИ СБОРНИК_ школьные\ba3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00750" y="4572000"/>
            <a:ext cx="6953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7" name="Picture 13" descr="H:\Documents and Settings\Aida\Рабочий стол\НОвая ГРАФИКА сборник\КАРТИНКИ СБОРНИК_ школьные\ba3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43813" y="4572000"/>
            <a:ext cx="6953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8" name="Picture 13" descr="H:\Documents and Settings\Aida\Рабочий стол\НОвая ГРАФИКА сборник\КАРТИНКИ СБОРНИК_ школьные\ba3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72438" y="4500563"/>
            <a:ext cx="6953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9" name="Picture 13" descr="H:\Documents and Settings\Aida\Рабочий стол\НОвая ГРАФИКА сборник\КАРТИНКИ СБОРНИК_ школьные\ba3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15188" y="4572000"/>
            <a:ext cx="6953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0" name="Picture 13" descr="H:\Documents and Settings\Aida\Рабочий стол\НОвая ГРАФИКА сборник\КАРТИНКИ СБОРНИК_ школьные\ba3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572000"/>
            <a:ext cx="62388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2143125" y="5429250"/>
            <a:ext cx="696913" cy="1200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Урок ОНЗ</a:t>
            </a:r>
            <a:endParaRPr lang="ru-RU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96158311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3A6C00-B03E-414D-B3DD-01164260D5A8}" type="datetime1">
              <a:rPr lang="ru-RU" smtClean="0"/>
              <a:pPr>
                <a:defRPr/>
              </a:pPr>
              <a:t>08.06.2017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8ACFF-2DC7-4A3B-9F74-8E8EF70213C9}" type="slidenum">
              <a:rPr lang="ru-RU" altLang="ru-RU" smtClean="0"/>
              <a:pPr/>
              <a:t>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639511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Планируемые результаты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96411157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3A6C00-B03E-414D-B3DD-01164260D5A8}" type="datetime1">
              <a:rPr lang="ru-RU" smtClean="0"/>
              <a:pPr>
                <a:defRPr/>
              </a:pPr>
              <a:t>08.06.2017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8ACFF-2DC7-4A3B-9F74-8E8EF70213C9}" type="slidenum">
              <a:rPr lang="ru-RU" altLang="ru-RU" smtClean="0"/>
              <a:pPr/>
              <a:t>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44388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Структура урока ОНЗ</a:t>
            </a:r>
            <a:endParaRPr lang="ru-RU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graphicFrame>
        <p:nvGraphicFramePr>
          <p:cNvPr id="13" name="Объект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882412611"/>
              </p:ext>
            </p:extLst>
          </p:nvPr>
        </p:nvGraphicFramePr>
        <p:xfrm>
          <a:off x="457200" y="1556792"/>
          <a:ext cx="8229600" cy="45693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1C4940-C564-4BFA-9B29-664C606852A2}" type="datetime1">
              <a:rPr lang="ru-RU"/>
              <a:pPr>
                <a:defRPr/>
              </a:pPr>
              <a:t>08.06.2017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C99FCEDF-422D-4E9C-A5EF-0DF07F05DD63}" type="slidenum">
              <a:rPr lang="ru-RU" altLang="ru-RU">
                <a:solidFill>
                  <a:srgbClr val="898989"/>
                </a:solidFill>
              </a:rPr>
              <a:pPr/>
              <a:t>4</a:t>
            </a:fld>
            <a:endParaRPr lang="ru-RU" altLang="ru-RU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8709377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3A6C00-B03E-414D-B3DD-01164260D5A8}" type="datetime1">
              <a:rPr lang="ru-RU" smtClean="0"/>
              <a:pPr>
                <a:defRPr/>
              </a:pPr>
              <a:t>08.06.2017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8ACFF-2DC7-4A3B-9F74-8E8EF70213C9}" type="slidenum">
              <a:rPr lang="ru-RU" altLang="ru-RU" smtClean="0"/>
              <a:pPr/>
              <a:t>5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4102512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93682214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3A6C00-B03E-414D-B3DD-01164260D5A8}" type="datetime1">
              <a:rPr lang="ru-RU" smtClean="0"/>
              <a:pPr>
                <a:defRPr/>
              </a:pPr>
              <a:t>08.06.2017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8ACFF-2DC7-4A3B-9F74-8E8EF70213C9}" type="slidenum">
              <a:rPr lang="ru-RU" altLang="ru-RU" smtClean="0"/>
              <a:pPr/>
              <a:t>6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5117518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/>
          <a:lstStyle/>
          <a:p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Системно-</a:t>
            </a:r>
            <a:r>
              <a:rPr lang="ru-RU" b="1" dirty="0" err="1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деятельностный</a:t>
            </a: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подход</a:t>
            </a:r>
            <a:endParaRPr lang="ru-RU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13043985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3A6C00-B03E-414D-B3DD-01164260D5A8}" type="datetime1">
              <a:rPr lang="ru-RU" smtClean="0"/>
              <a:pPr>
                <a:defRPr/>
              </a:pPr>
              <a:t>08.06.2017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8ACFF-2DC7-4A3B-9F74-8E8EF70213C9}" type="slidenum">
              <a:rPr lang="ru-RU" altLang="ru-RU" smtClean="0"/>
              <a:pPr/>
              <a:t>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607775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нач.школа 15. математика</Template>
  <TotalTime>43</TotalTime>
  <Words>118</Words>
  <Application>Microsoft Office PowerPoint</Application>
  <PresentationFormat>Экран (4:3)</PresentationFormat>
  <Paragraphs>54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Самоанализ урока математики в 1-б классе по теме: «Задачи в два действия»</vt:lpstr>
      <vt:lpstr>Урок ОНЗ</vt:lpstr>
      <vt:lpstr>Планируемые результаты</vt:lpstr>
      <vt:lpstr>Структура урока ОНЗ</vt:lpstr>
      <vt:lpstr>Слайд 5</vt:lpstr>
      <vt:lpstr>Слайд 6</vt:lpstr>
      <vt:lpstr>Системно-деятельностный подход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Самоанализ урока математики в 1-б классе по теме: «Задачи в два действия»</dc:title>
  <dc:creator>8878</dc:creator>
  <dc:description>http;//aida.ucoz.ru</dc:description>
  <cp:lastModifiedBy>Потапова</cp:lastModifiedBy>
  <cp:revision>6</cp:revision>
  <dcterms:created xsi:type="dcterms:W3CDTF">2015-03-11T20:53:34Z</dcterms:created>
  <dcterms:modified xsi:type="dcterms:W3CDTF">2017-06-08T14:05:48Z</dcterms:modified>
</cp:coreProperties>
</file>