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3378686-D370-4E0F-9329-B3108AC998FC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FFD77EE-ABCD-4213-B0FA-49CEFDF0F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8686-D370-4E0F-9329-B3108AC998FC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77EE-ABCD-4213-B0FA-49CEFDF0F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3378686-D370-4E0F-9329-B3108AC998FC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FFD77EE-ABCD-4213-B0FA-49CEFDF0F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8686-D370-4E0F-9329-B3108AC998FC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FFD77EE-ABCD-4213-B0FA-49CEFDF0F7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8686-D370-4E0F-9329-B3108AC998FC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FFD77EE-ABCD-4213-B0FA-49CEFDF0F7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3378686-D370-4E0F-9329-B3108AC998FC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FFD77EE-ABCD-4213-B0FA-49CEFDF0F7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3378686-D370-4E0F-9329-B3108AC998FC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FFD77EE-ABCD-4213-B0FA-49CEFDF0F7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8686-D370-4E0F-9329-B3108AC998FC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FFD77EE-ABCD-4213-B0FA-49CEFDF0F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8686-D370-4E0F-9329-B3108AC998FC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FFD77EE-ABCD-4213-B0FA-49CEFDF0F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8686-D370-4E0F-9329-B3108AC998FC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FFD77EE-ABCD-4213-B0FA-49CEFDF0F7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3378686-D370-4E0F-9329-B3108AC998FC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FFD77EE-ABCD-4213-B0FA-49CEFDF0F7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3378686-D370-4E0F-9329-B3108AC998FC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FFD77EE-ABCD-4213-B0FA-49CEFDF0F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треугольники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539552" y="2276872"/>
            <a:ext cx="1872208" cy="1944216"/>
          </a:xfrm>
          <a:prstGeom prst="rt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 rot="7817234">
            <a:off x="2468624" y="1033295"/>
            <a:ext cx="2117146" cy="2520280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051720" y="3717032"/>
            <a:ext cx="5616624" cy="1152128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6228184" y="1340768"/>
            <a:ext cx="2016224" cy="208823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/>
          <a:lstStyle/>
          <a:p>
            <a:r>
              <a:rPr lang="ru-RU" dirty="0" smtClean="0"/>
              <a:t>Прямоугольный треугольник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Один угол прямой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1475656" y="2348880"/>
            <a:ext cx="5184576" cy="3384376"/>
          </a:xfrm>
          <a:prstGeom prst="rt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Арка 4"/>
          <p:cNvSpPr/>
          <p:nvPr/>
        </p:nvSpPr>
        <p:spPr>
          <a:xfrm rot="3872377">
            <a:off x="1296159" y="5312921"/>
            <a:ext cx="648072" cy="432048"/>
          </a:xfrm>
          <a:prstGeom prst="blockArc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Равнобедренный треугольник 10"/>
          <p:cNvSpPr/>
          <p:nvPr/>
        </p:nvSpPr>
        <p:spPr>
          <a:xfrm>
            <a:off x="3275856" y="1916832"/>
            <a:ext cx="2304256" cy="3384376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/>
          <a:lstStyle/>
          <a:p>
            <a:r>
              <a:rPr lang="ru-RU" dirty="0" smtClean="0"/>
              <a:t>Остроугольный треугольник</a:t>
            </a:r>
            <a:endParaRPr lang="ru-RU" dirty="0"/>
          </a:p>
        </p:txBody>
      </p:sp>
      <p:sp>
        <p:nvSpPr>
          <p:cNvPr id="7" name="Арка 6"/>
          <p:cNvSpPr/>
          <p:nvPr/>
        </p:nvSpPr>
        <p:spPr>
          <a:xfrm rot="17848463">
            <a:off x="4877152" y="4824265"/>
            <a:ext cx="648072" cy="432048"/>
          </a:xfrm>
          <a:prstGeom prst="blockArc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Арка 8"/>
          <p:cNvSpPr/>
          <p:nvPr/>
        </p:nvSpPr>
        <p:spPr>
          <a:xfrm rot="3872377">
            <a:off x="3358170" y="4822544"/>
            <a:ext cx="648072" cy="432048"/>
          </a:xfrm>
          <a:prstGeom prst="blockArc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31640" y="5805264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Все углы острые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2" name="Арка 11"/>
          <p:cNvSpPr/>
          <p:nvPr/>
        </p:nvSpPr>
        <p:spPr>
          <a:xfrm rot="10800000">
            <a:off x="4139952" y="2564904"/>
            <a:ext cx="648072" cy="432048"/>
          </a:xfrm>
          <a:prstGeom prst="blockArc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/>
          <a:lstStyle/>
          <a:p>
            <a:r>
              <a:rPr lang="ru-RU" dirty="0" smtClean="0"/>
              <a:t>Тупоугольный треугольник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Один угол тупой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Блок-схема: извлечение 3"/>
          <p:cNvSpPr/>
          <p:nvPr/>
        </p:nvSpPr>
        <p:spPr>
          <a:xfrm>
            <a:off x="251520" y="2132856"/>
            <a:ext cx="8568952" cy="2448272"/>
          </a:xfrm>
          <a:prstGeom prst="flowChartExtra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Арка 4"/>
          <p:cNvSpPr/>
          <p:nvPr/>
        </p:nvSpPr>
        <p:spPr>
          <a:xfrm rot="10800000">
            <a:off x="4211960" y="2132856"/>
            <a:ext cx="648072" cy="432048"/>
          </a:xfrm>
          <a:prstGeom prst="blockArc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Равносторонний треугольник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2339752" y="1772816"/>
            <a:ext cx="4320480" cy="36004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89</TotalTime>
  <Words>18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Обычная</vt:lpstr>
      <vt:lpstr>треугольники</vt:lpstr>
      <vt:lpstr>Прямоугольный треугольник</vt:lpstr>
      <vt:lpstr>Остроугольный треугольник</vt:lpstr>
      <vt:lpstr>Тупоугольный треугольник</vt:lpstr>
      <vt:lpstr>Равносторонний треугольник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Чечёткина Д. Ю.</dc:creator>
  <cp:lastModifiedBy>СТУДЕНТ</cp:lastModifiedBy>
  <cp:revision>5</cp:revision>
  <dcterms:created xsi:type="dcterms:W3CDTF">2011-11-06T13:42:10Z</dcterms:created>
  <dcterms:modified xsi:type="dcterms:W3CDTF">2011-11-11T06:41:18Z</dcterms:modified>
</cp:coreProperties>
</file>