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F411B4-6128-4BD0-BB6B-69B7DE2A5DA3}" type="datetimeFigureOut">
              <a:rPr lang="ru-RU" smtClean="0"/>
              <a:t>02.11.2011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0592D8-CAB3-461A-B0ED-F7BF6F6E20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называется эта фигура?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331640" y="2204864"/>
            <a:ext cx="2376264" cy="1368152"/>
          </a:xfrm>
          <a:prstGeom prst="line">
            <a:avLst/>
          </a:prstGeom>
          <a:ln w="571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707904" y="2204864"/>
            <a:ext cx="2880320" cy="1728192"/>
          </a:xfrm>
          <a:prstGeom prst="line">
            <a:avLst/>
          </a:prstGeom>
          <a:ln w="571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это?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11760" y="2564904"/>
            <a:ext cx="0" cy="30963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411760" y="2564904"/>
            <a:ext cx="345638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339752" y="249289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2195736" y="2420888"/>
            <a:ext cx="720080" cy="720080"/>
          </a:xfrm>
          <a:prstGeom prst="arc">
            <a:avLst>
              <a:gd name="adj1" fmla="val 18918355"/>
              <a:gd name="adj2" fmla="val 67553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9391592">
            <a:off x="1374573" y="192576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вершина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Прямой угол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11760" y="2564904"/>
            <a:ext cx="0" cy="30963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411760" y="2564904"/>
            <a:ext cx="345638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339752" y="249289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2195736" y="2420888"/>
            <a:ext cx="720080" cy="720080"/>
          </a:xfrm>
          <a:prstGeom prst="arc">
            <a:avLst>
              <a:gd name="adj1" fmla="val 18918355"/>
              <a:gd name="adj2" fmla="val 67553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Острый угол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99592" y="2204864"/>
            <a:ext cx="0" cy="30963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99592" y="2204864"/>
            <a:ext cx="345638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827584" y="213285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683568" y="2060848"/>
            <a:ext cx="720080" cy="720080"/>
          </a:xfrm>
          <a:prstGeom prst="arc">
            <a:avLst>
              <a:gd name="adj1" fmla="val 18918355"/>
              <a:gd name="adj2" fmla="val 67553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16016" y="2204864"/>
            <a:ext cx="0" cy="29160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16016" y="2204864"/>
            <a:ext cx="2880320" cy="12961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4644008" y="2132856"/>
            <a:ext cx="135632" cy="1356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4499992" y="2060848"/>
            <a:ext cx="678160" cy="678160"/>
          </a:xfrm>
          <a:prstGeom prst="arc">
            <a:avLst>
              <a:gd name="adj1" fmla="val 516416"/>
              <a:gd name="adj2" fmla="val 67553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Тупой  угол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99592" y="2204864"/>
            <a:ext cx="0" cy="30963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99592" y="2204864"/>
            <a:ext cx="345638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827584" y="213285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683568" y="2060848"/>
            <a:ext cx="720080" cy="720080"/>
          </a:xfrm>
          <a:prstGeom prst="arc">
            <a:avLst>
              <a:gd name="adj1" fmla="val 18918355"/>
              <a:gd name="adj2" fmla="val 67553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16016" y="2204864"/>
            <a:ext cx="0" cy="29160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716016" y="764704"/>
            <a:ext cx="2592288" cy="14401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4644008" y="2132856"/>
            <a:ext cx="135632" cy="1356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4499992" y="1988840"/>
            <a:ext cx="678160" cy="678160"/>
          </a:xfrm>
          <a:prstGeom prst="arc">
            <a:avLst>
              <a:gd name="adj1" fmla="val 17802900"/>
              <a:gd name="adj2" fmla="val 675533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углы вы видите?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44824"/>
            <a:ext cx="7704856" cy="381642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83568" y="1844824"/>
            <a:ext cx="7632848" cy="38164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3568" y="1844824"/>
            <a:ext cx="7704856" cy="38164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>
            <a:off x="4139952" y="3356992"/>
            <a:ext cx="1008112" cy="288032"/>
          </a:xfrm>
          <a:prstGeom prst="arc">
            <a:avLst>
              <a:gd name="adj1" fmla="val 10994029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10800000">
            <a:off x="4139952" y="3861048"/>
            <a:ext cx="1008112" cy="288032"/>
          </a:xfrm>
          <a:prstGeom prst="arc">
            <a:avLst>
              <a:gd name="adj1" fmla="val 10994029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16200000" flipV="1">
            <a:off x="4896036" y="3537012"/>
            <a:ext cx="720080" cy="504056"/>
          </a:xfrm>
          <a:prstGeom prst="arc">
            <a:avLst>
              <a:gd name="adj1" fmla="val 10923593"/>
              <a:gd name="adj2" fmla="val 0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5760207" flipV="1">
            <a:off x="3492149" y="3489388"/>
            <a:ext cx="720080" cy="504056"/>
          </a:xfrm>
          <a:prstGeom prst="arc">
            <a:avLst>
              <a:gd name="adj1" fmla="val 10923593"/>
              <a:gd name="adj2" fmla="val 0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H="1">
            <a:off x="4499992" y="3645024"/>
            <a:ext cx="144015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2490212">
            <a:off x="804779" y="1809692"/>
            <a:ext cx="387949" cy="730149"/>
          </a:xfrm>
          <a:prstGeom prst="arc">
            <a:avLst>
              <a:gd name="adj1" fmla="val 16200000"/>
              <a:gd name="adj2" fmla="val 6119629"/>
            </a:avLst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12116822">
            <a:off x="8051051" y="5045472"/>
            <a:ext cx="281640" cy="561229"/>
          </a:xfrm>
          <a:prstGeom prst="arc">
            <a:avLst>
              <a:gd name="adj1" fmla="val 16200000"/>
              <a:gd name="adj2" fmla="val 5883674"/>
            </a:avLst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 rot="8287182">
            <a:off x="7854178" y="1692166"/>
            <a:ext cx="472002" cy="737363"/>
          </a:xfrm>
          <a:prstGeom prst="arc">
            <a:avLst>
              <a:gd name="adj1" fmla="val 15794672"/>
              <a:gd name="adj2" fmla="val 4817534"/>
            </a:avLst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18523105">
            <a:off x="696758" y="5034894"/>
            <a:ext cx="438792" cy="798172"/>
          </a:xfrm>
          <a:prstGeom prst="arc">
            <a:avLst>
              <a:gd name="adj1" fmla="val 16200000"/>
              <a:gd name="adj2" fmla="val 6119629"/>
            </a:avLst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</TotalTime>
  <Words>21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углы</vt:lpstr>
      <vt:lpstr>Как называется эта фигура?</vt:lpstr>
      <vt:lpstr>Что это? </vt:lpstr>
      <vt:lpstr>Прямой угол</vt:lpstr>
      <vt:lpstr>Острый угол</vt:lpstr>
      <vt:lpstr>Тупой  угол </vt:lpstr>
      <vt:lpstr>Какие углы вы видите?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углы</dc:title>
  <dc:creator>Чечёткина Д. Ю.</dc:creator>
  <cp:lastModifiedBy>Чечёткина Д. Ю.</cp:lastModifiedBy>
  <cp:revision>4</cp:revision>
  <dcterms:created xsi:type="dcterms:W3CDTF">2011-11-02T09:29:27Z</dcterms:created>
  <dcterms:modified xsi:type="dcterms:W3CDTF">2011-11-02T10:08:23Z</dcterms:modified>
</cp:coreProperties>
</file>