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  <p:sldMasterId id="2147483725" r:id="rId2"/>
  </p:sldMasterIdLst>
  <p:sldIdLst>
    <p:sldId id="256" r:id="rId3"/>
    <p:sldId id="257" r:id="rId4"/>
    <p:sldId id="259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48" y="3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794A4-E163-4AD5-A660-BF8198220754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A6184-CC31-43CB-AA67-E8EC8007D4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7270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794A4-E163-4AD5-A660-BF8198220754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A6184-CC31-43CB-AA67-E8EC8007D4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2763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794A4-E163-4AD5-A660-BF8198220754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A6184-CC31-43CB-AA67-E8EC8007D4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1710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794A4-E163-4AD5-A660-BF8198220754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A6184-CC31-43CB-AA67-E8EC8007D4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23760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794A4-E163-4AD5-A660-BF8198220754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A6184-CC31-43CB-AA67-E8EC8007D4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36660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794A4-E163-4AD5-A660-BF8198220754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A6184-CC31-43CB-AA67-E8EC8007D4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25671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794A4-E163-4AD5-A660-BF8198220754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A6184-CC31-43CB-AA67-E8EC8007D4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96130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794A4-E163-4AD5-A660-BF8198220754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A6184-CC31-43CB-AA67-E8EC8007D4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06100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794A4-E163-4AD5-A660-BF8198220754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A6184-CC31-43CB-AA67-E8EC8007D4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49735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794A4-E163-4AD5-A660-BF8198220754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A6184-CC31-43CB-AA67-E8EC8007D4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22231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794A4-E163-4AD5-A660-BF8198220754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A6184-CC31-43CB-AA67-E8EC8007D4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71872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794A4-E163-4AD5-A660-BF8198220754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A6184-CC31-43CB-AA67-E8EC8007D4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84699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794A4-E163-4AD5-A660-BF8198220754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A6184-CC31-43CB-AA67-E8EC8007D4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83596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794A4-E163-4AD5-A660-BF8198220754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A6184-CC31-43CB-AA67-E8EC8007D4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94867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794A4-E163-4AD5-A660-BF8198220754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A6184-CC31-43CB-AA67-E8EC8007D4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0043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794A4-E163-4AD5-A660-BF8198220754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A6184-CC31-43CB-AA67-E8EC8007D4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1725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794A4-E163-4AD5-A660-BF8198220754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A6184-CC31-43CB-AA67-E8EC8007D4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93010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794A4-E163-4AD5-A660-BF8198220754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A6184-CC31-43CB-AA67-E8EC8007D4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3505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794A4-E163-4AD5-A660-BF8198220754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A6184-CC31-43CB-AA67-E8EC8007D4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8070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794A4-E163-4AD5-A660-BF8198220754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A6184-CC31-43CB-AA67-E8EC8007D4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3806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794A4-E163-4AD5-A660-BF8198220754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A6184-CC31-43CB-AA67-E8EC8007D4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8354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794A4-E163-4AD5-A660-BF8198220754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A6184-CC31-43CB-AA67-E8EC8007D4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6354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9794A4-E163-4AD5-A660-BF8198220754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8A6184-CC31-43CB-AA67-E8EC8007D4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0168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9794A4-E163-4AD5-A660-BF8198220754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8A6184-CC31-43CB-AA67-E8EC8007D4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038069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6118" y="654627"/>
            <a:ext cx="3034145" cy="227560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5364" y="654627"/>
            <a:ext cx="3036071" cy="2280102"/>
          </a:xfrm>
          <a:prstGeom prst="rect">
            <a:avLst/>
          </a:prstGeom>
        </p:spPr>
      </p:pic>
      <p:sp>
        <p:nvSpPr>
          <p:cNvPr id="13" name="Заголовок 12"/>
          <p:cNvSpPr>
            <a:spLocks noGrp="1"/>
          </p:cNvSpPr>
          <p:nvPr>
            <p:ph type="ctrTitle"/>
          </p:nvPr>
        </p:nvSpPr>
        <p:spPr>
          <a:xfrm>
            <a:off x="2036271" y="4655127"/>
            <a:ext cx="8119457" cy="1656309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 – 4 = 2 (р.)</a:t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Ответ. На 2 рыбки меньше.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1524000" y="3002973"/>
            <a:ext cx="9144000" cy="2254827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рыбок                                                    4 рыбки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авая круглая скобка 10"/>
          <p:cNvSpPr/>
          <p:nvPr/>
        </p:nvSpPr>
        <p:spPr>
          <a:xfrm rot="16200000" flipH="1" flipV="1">
            <a:off x="5841422" y="1341469"/>
            <a:ext cx="322119" cy="4301835"/>
          </a:xfrm>
          <a:prstGeom prst="rightBracket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346612" y="3801232"/>
            <a:ext cx="316625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 ? </a:t>
            </a:r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ыбок меньше</a:t>
            </a:r>
            <a:endParaRPr lang="ru-RU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0585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435262" y="2817378"/>
            <a:ext cx="1907092" cy="1325563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 рыбок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1870364" y="620640"/>
            <a:ext cx="3036888" cy="22796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9335" y="620640"/>
            <a:ext cx="3036071" cy="2280102"/>
          </a:xfrm>
          <a:prstGeom prst="rect">
            <a:avLst/>
          </a:prstGeom>
        </p:spPr>
      </p:pic>
      <p:sp>
        <p:nvSpPr>
          <p:cNvPr id="8" name="Заголовок 6"/>
          <p:cNvSpPr txBox="1">
            <a:spLocks/>
          </p:cNvSpPr>
          <p:nvPr/>
        </p:nvSpPr>
        <p:spPr>
          <a:xfrm>
            <a:off x="6905720" y="2866086"/>
            <a:ext cx="354329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?, на 2 р. меньше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Заголовок 6"/>
          <p:cNvSpPr txBox="1">
            <a:spLocks/>
          </p:cNvSpPr>
          <p:nvPr/>
        </p:nvSpPr>
        <p:spPr>
          <a:xfrm>
            <a:off x="3537746" y="4482954"/>
            <a:ext cx="438012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6 -2 = 4 (р.)</a:t>
            </a:r>
          </a:p>
          <a:p>
            <a:pPr algn="ctr"/>
            <a:endPara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 4 рыбки.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012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435262" y="2817378"/>
            <a:ext cx="1907092" cy="1325563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 рыбок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1870364" y="620640"/>
            <a:ext cx="3036888" cy="22796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9335" y="620640"/>
            <a:ext cx="3036071" cy="2280102"/>
          </a:xfrm>
          <a:prstGeom prst="rect">
            <a:avLst/>
          </a:prstGeom>
        </p:spPr>
      </p:pic>
      <p:sp>
        <p:nvSpPr>
          <p:cNvPr id="8" name="Заголовок 6"/>
          <p:cNvSpPr txBox="1">
            <a:spLocks/>
          </p:cNvSpPr>
          <p:nvPr/>
        </p:nvSpPr>
        <p:spPr>
          <a:xfrm>
            <a:off x="7134319" y="2817377"/>
            <a:ext cx="354329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?, на 2 р. меньше</a:t>
            </a:r>
          </a:p>
        </p:txBody>
      </p:sp>
      <p:sp>
        <p:nvSpPr>
          <p:cNvPr id="9" name="Заголовок 6"/>
          <p:cNvSpPr txBox="1">
            <a:spLocks/>
          </p:cNvSpPr>
          <p:nvPr/>
        </p:nvSpPr>
        <p:spPr>
          <a:xfrm>
            <a:off x="293069" y="4207937"/>
            <a:ext cx="3894173" cy="248136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14350" indent="-514350" algn="ctr">
              <a:buAutoNum type="arabicParenR"/>
            </a:pPr>
            <a:r>
              <a:rPr lang="ru-RU" sz="3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?</a:t>
            </a:r>
          </a:p>
          <a:p>
            <a:pPr marL="514350" indent="-514350" algn="ctr">
              <a:buAutoNum type="arabicParenR"/>
            </a:pPr>
            <a:r>
              <a:rPr lang="ru-RU" sz="3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32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Левая фигурная скобка 1"/>
          <p:cNvSpPr/>
          <p:nvPr/>
        </p:nvSpPr>
        <p:spPr>
          <a:xfrm rot="16200000">
            <a:off x="5743460" y="1468030"/>
            <a:ext cx="351592" cy="4772694"/>
          </a:xfrm>
          <a:prstGeom prst="leftBrace">
            <a:avLst>
              <a:gd name="adj1" fmla="val 8333"/>
              <a:gd name="adj2" fmla="val 50445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Заголовок 6"/>
          <p:cNvSpPr txBox="1">
            <a:spLocks/>
          </p:cNvSpPr>
          <p:nvPr/>
        </p:nvSpPr>
        <p:spPr>
          <a:xfrm>
            <a:off x="3729192" y="3900819"/>
            <a:ext cx="438012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32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49263" y="4271212"/>
            <a:ext cx="278178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Схема-модель</a:t>
            </a:r>
            <a:endParaRPr lang="ru-RU" sz="32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911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229868" y="2740028"/>
            <a:ext cx="1956918" cy="633557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 рыбок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51250" y="317594"/>
            <a:ext cx="3036071" cy="2280102"/>
          </a:xfrm>
          <a:prstGeom prst="rect">
            <a:avLst/>
          </a:prstGeom>
        </p:spPr>
      </p:pic>
      <p:sp>
        <p:nvSpPr>
          <p:cNvPr id="12" name="Текст 11"/>
          <p:cNvSpPr>
            <a:spLocks noGrp="1"/>
          </p:cNvSpPr>
          <p:nvPr>
            <p:ph type="body" sz="half" idx="2"/>
          </p:nvPr>
        </p:nvSpPr>
        <p:spPr>
          <a:xfrm>
            <a:off x="6737494" y="4754413"/>
            <a:ext cx="4648810" cy="1575454"/>
          </a:xfrm>
        </p:spPr>
        <p:txBody>
          <a:bodyPr>
            <a:noAutofit/>
          </a:bodyPr>
          <a:lstStyle/>
          <a:p>
            <a:pPr marL="342900" indent="-342900">
              <a:buAutoNum type="arabicParenR"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6 - 2 = 4 (р.)</a:t>
            </a:r>
          </a:p>
          <a:p>
            <a:pPr marL="342900" indent="-342900">
              <a:buAutoNum type="arabicParenR"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 +4 = 10 (р.)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Ответ. Всего 10 рыбок.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0292" y="362023"/>
            <a:ext cx="3036071" cy="2280102"/>
          </a:xfrm>
          <a:prstGeom prst="rect">
            <a:avLst/>
          </a:prstGeom>
        </p:spPr>
      </p:pic>
      <p:sp>
        <p:nvSpPr>
          <p:cNvPr id="8" name="Заголовок 6"/>
          <p:cNvSpPr txBox="1">
            <a:spLocks/>
          </p:cNvSpPr>
          <p:nvPr/>
        </p:nvSpPr>
        <p:spPr>
          <a:xfrm>
            <a:off x="6751250" y="2353017"/>
            <a:ext cx="354329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?, на 2 р. меньше</a:t>
            </a:r>
          </a:p>
        </p:txBody>
      </p:sp>
      <p:sp>
        <p:nvSpPr>
          <p:cNvPr id="9" name="Заголовок 6"/>
          <p:cNvSpPr txBox="1">
            <a:spLocks/>
          </p:cNvSpPr>
          <p:nvPr/>
        </p:nvSpPr>
        <p:spPr>
          <a:xfrm>
            <a:off x="240968" y="4094324"/>
            <a:ext cx="3998376" cy="248136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14350" indent="-514350" algn="ctr">
              <a:buFontTx/>
              <a:buAutoNum type="arabicParenR"/>
            </a:pPr>
            <a:r>
              <a:rPr lang="ru-RU" sz="3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?</a:t>
            </a:r>
          </a:p>
          <a:p>
            <a:pPr marL="514350" indent="-514350" algn="ctr">
              <a:buFontTx/>
              <a:buAutoNum type="arabicParenR"/>
            </a:pPr>
            <a:r>
              <a:rPr lang="ru-RU" sz="3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32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Левая фигурная скобка 1"/>
          <p:cNvSpPr/>
          <p:nvPr/>
        </p:nvSpPr>
        <p:spPr>
          <a:xfrm rot="16200000">
            <a:off x="5563011" y="1107885"/>
            <a:ext cx="351592" cy="4772694"/>
          </a:xfrm>
          <a:prstGeom prst="leftBrace">
            <a:avLst>
              <a:gd name="adj1" fmla="val 8333"/>
              <a:gd name="adj2" fmla="val 50445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10" name="Заголовок 6"/>
          <p:cNvSpPr txBox="1">
            <a:spLocks/>
          </p:cNvSpPr>
          <p:nvPr/>
        </p:nvSpPr>
        <p:spPr>
          <a:xfrm>
            <a:off x="3548743" y="3385552"/>
            <a:ext cx="438012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49262" y="4112807"/>
            <a:ext cx="278178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Схема-модель</a:t>
            </a:r>
          </a:p>
        </p:txBody>
      </p:sp>
      <p:cxnSp>
        <p:nvCxnSpPr>
          <p:cNvPr id="14" name="Прямая со стрелкой 13"/>
          <p:cNvCxnSpPr/>
          <p:nvPr/>
        </p:nvCxnSpPr>
        <p:spPr>
          <a:xfrm flipV="1">
            <a:off x="2753591" y="4852555"/>
            <a:ext cx="3834245" cy="1039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Рисунок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5233" y="5542140"/>
            <a:ext cx="3932261" cy="188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7484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5332" y="2019053"/>
            <a:ext cx="5383352" cy="343188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623634" y="1005924"/>
            <a:ext cx="462674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Схема-модель</a:t>
            </a:r>
          </a:p>
        </p:txBody>
      </p:sp>
    </p:spTree>
    <p:extLst>
      <p:ext uri="{BB962C8B-B14F-4D97-AF65-F5344CB8AC3E}">
        <p14:creationId xmlns:p14="http://schemas.microsoft.com/office/powerpoint/2010/main" val="3189860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56309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</TotalTime>
  <Words>88</Words>
  <Application>Microsoft Office PowerPoint</Application>
  <PresentationFormat>Широкоэкранный</PresentationFormat>
  <Paragraphs>24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Тема Office</vt:lpstr>
      <vt:lpstr>office theme</vt:lpstr>
      <vt:lpstr>6 – 4 = 2 (р.) Ответ. На 2 рыбки меньше.</vt:lpstr>
      <vt:lpstr>6 рыбок</vt:lpstr>
      <vt:lpstr>6 рыбок</vt:lpstr>
      <vt:lpstr>6 рыбок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8878</dc:creator>
  <cp:lastModifiedBy>8878</cp:lastModifiedBy>
  <cp:revision>6</cp:revision>
  <dcterms:created xsi:type="dcterms:W3CDTF">2015-03-10T21:19:10Z</dcterms:created>
  <dcterms:modified xsi:type="dcterms:W3CDTF">2015-03-10T21:59:06Z</dcterms:modified>
</cp:coreProperties>
</file>