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9ED0-F5FA-4F29-9400-161719FE91EA}" type="datetimeFigureOut">
              <a:rPr lang="ru-RU" smtClean="0"/>
              <a:pPr/>
              <a:t>25.09.2011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F80B4-0CDC-48B4-999B-53829AF8C3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9ED0-F5FA-4F29-9400-161719FE91EA}" type="datetimeFigureOut">
              <a:rPr lang="ru-RU" smtClean="0"/>
              <a:pPr/>
              <a:t>25.09.2011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F80B4-0CDC-48B4-999B-53829AF8C3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9ED0-F5FA-4F29-9400-161719FE91EA}" type="datetimeFigureOut">
              <a:rPr lang="ru-RU" smtClean="0"/>
              <a:pPr/>
              <a:t>25.09.2011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F80B4-0CDC-48B4-999B-53829AF8C3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9ED0-F5FA-4F29-9400-161719FE91EA}" type="datetimeFigureOut">
              <a:rPr lang="ru-RU" smtClean="0"/>
              <a:pPr/>
              <a:t>25.09.2011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F80B4-0CDC-48B4-999B-53829AF8C3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9ED0-F5FA-4F29-9400-161719FE91EA}" type="datetimeFigureOut">
              <a:rPr lang="ru-RU" smtClean="0"/>
              <a:pPr/>
              <a:t>25.09.2011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F80B4-0CDC-48B4-999B-53829AF8C3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9ED0-F5FA-4F29-9400-161719FE91EA}" type="datetimeFigureOut">
              <a:rPr lang="ru-RU" smtClean="0"/>
              <a:pPr/>
              <a:t>25.09.2011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F80B4-0CDC-48B4-999B-53829AF8C3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9ED0-F5FA-4F29-9400-161719FE91EA}" type="datetimeFigureOut">
              <a:rPr lang="ru-RU" smtClean="0"/>
              <a:pPr/>
              <a:t>25.09.2011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F80B4-0CDC-48B4-999B-53829AF8C3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9ED0-F5FA-4F29-9400-161719FE91EA}" type="datetimeFigureOut">
              <a:rPr lang="ru-RU" smtClean="0"/>
              <a:pPr/>
              <a:t>25.09.2011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F80B4-0CDC-48B4-999B-53829AF8C3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9ED0-F5FA-4F29-9400-161719FE91EA}" type="datetimeFigureOut">
              <a:rPr lang="ru-RU" smtClean="0"/>
              <a:pPr/>
              <a:t>25.09.2011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F80B4-0CDC-48B4-999B-53829AF8C3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9ED0-F5FA-4F29-9400-161719FE91EA}" type="datetimeFigureOut">
              <a:rPr lang="ru-RU" smtClean="0"/>
              <a:pPr/>
              <a:t>25.09.2011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F80B4-0CDC-48B4-999B-53829AF8C3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9ED0-F5FA-4F29-9400-161719FE91EA}" type="datetimeFigureOut">
              <a:rPr lang="ru-RU" smtClean="0"/>
              <a:pPr/>
              <a:t>25.09.2011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F80B4-0CDC-48B4-999B-53829AF8C3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C9ED0-F5FA-4F29-9400-161719FE91EA}" type="datetimeFigureOut">
              <a:rPr lang="ru-RU" smtClean="0"/>
              <a:pPr/>
              <a:t>25.09.2011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F80B4-0CDC-48B4-999B-53829AF8C3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6048671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Волшебная таблица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260648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755576" y="764704"/>
            <a:ext cx="504056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1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755576" y="1268760"/>
            <a:ext cx="504056" cy="4320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755576" y="1700808"/>
            <a:ext cx="504056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755576" y="2204864"/>
            <a:ext cx="504056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755576" y="2708920"/>
            <a:ext cx="504056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82" name="Прямоугольник 81"/>
          <p:cNvSpPr/>
          <p:nvPr/>
        </p:nvSpPr>
        <p:spPr>
          <a:xfrm>
            <a:off x="755576" y="3212976"/>
            <a:ext cx="504056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83" name="Прямоугольник 82"/>
          <p:cNvSpPr/>
          <p:nvPr/>
        </p:nvSpPr>
        <p:spPr>
          <a:xfrm>
            <a:off x="755576" y="3717032"/>
            <a:ext cx="504056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755576" y="4221088"/>
            <a:ext cx="504056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85" name="Прямоугольник 84"/>
          <p:cNvSpPr/>
          <p:nvPr/>
        </p:nvSpPr>
        <p:spPr>
          <a:xfrm>
            <a:off x="755576" y="4725144"/>
            <a:ext cx="504056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86" name="Прямоугольник 85"/>
          <p:cNvSpPr/>
          <p:nvPr/>
        </p:nvSpPr>
        <p:spPr>
          <a:xfrm>
            <a:off x="755576" y="5229200"/>
            <a:ext cx="504056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10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1259632" y="260648"/>
            <a:ext cx="504056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1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1259632" y="764704"/>
            <a:ext cx="504056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94" name="Прямоугольник 93"/>
          <p:cNvSpPr/>
          <p:nvPr/>
        </p:nvSpPr>
        <p:spPr>
          <a:xfrm>
            <a:off x="1259632" y="1268760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95" name="Прямоугольник 94"/>
          <p:cNvSpPr/>
          <p:nvPr/>
        </p:nvSpPr>
        <p:spPr>
          <a:xfrm>
            <a:off x="1259632" y="1700808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96" name="Прямоугольник 95"/>
          <p:cNvSpPr/>
          <p:nvPr/>
        </p:nvSpPr>
        <p:spPr>
          <a:xfrm>
            <a:off x="1259632" y="220486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97" name="Прямоугольник 96"/>
          <p:cNvSpPr/>
          <p:nvPr/>
        </p:nvSpPr>
        <p:spPr>
          <a:xfrm>
            <a:off x="1259632" y="2708920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98" name="Прямоугольник 97"/>
          <p:cNvSpPr/>
          <p:nvPr/>
        </p:nvSpPr>
        <p:spPr>
          <a:xfrm>
            <a:off x="1259632" y="3212976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99" name="Прямоугольник 98"/>
          <p:cNvSpPr/>
          <p:nvPr/>
        </p:nvSpPr>
        <p:spPr>
          <a:xfrm>
            <a:off x="1259632" y="3717032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100" name="Прямоугольник 99"/>
          <p:cNvSpPr/>
          <p:nvPr/>
        </p:nvSpPr>
        <p:spPr>
          <a:xfrm>
            <a:off x="1259632" y="4221088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101" name="Прямоугольник 100"/>
          <p:cNvSpPr/>
          <p:nvPr/>
        </p:nvSpPr>
        <p:spPr>
          <a:xfrm>
            <a:off x="1259632" y="472514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10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1763688" y="260648"/>
            <a:ext cx="504056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4" name="Прямоугольник 103"/>
          <p:cNvSpPr/>
          <p:nvPr/>
        </p:nvSpPr>
        <p:spPr>
          <a:xfrm>
            <a:off x="1763688" y="76470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05" name="Прямоугольник 104"/>
          <p:cNvSpPr/>
          <p:nvPr/>
        </p:nvSpPr>
        <p:spPr>
          <a:xfrm>
            <a:off x="1763688" y="1268760"/>
            <a:ext cx="504056" cy="432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06" name="Прямоугольник 105"/>
          <p:cNvSpPr/>
          <p:nvPr/>
        </p:nvSpPr>
        <p:spPr>
          <a:xfrm>
            <a:off x="1763688" y="1700808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07" name="Прямоугольник 106"/>
          <p:cNvSpPr/>
          <p:nvPr/>
        </p:nvSpPr>
        <p:spPr>
          <a:xfrm>
            <a:off x="1763688" y="220486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108" name="Прямоугольник 107"/>
          <p:cNvSpPr/>
          <p:nvPr/>
        </p:nvSpPr>
        <p:spPr>
          <a:xfrm>
            <a:off x="1763688" y="2708920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109" name="Прямоугольник 108"/>
          <p:cNvSpPr/>
          <p:nvPr/>
        </p:nvSpPr>
        <p:spPr>
          <a:xfrm>
            <a:off x="1763688" y="3212976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110" name="Прямоугольник 109"/>
          <p:cNvSpPr/>
          <p:nvPr/>
        </p:nvSpPr>
        <p:spPr>
          <a:xfrm>
            <a:off x="1763688" y="3717032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111" name="Прямоугольник 110"/>
          <p:cNvSpPr/>
          <p:nvPr/>
        </p:nvSpPr>
        <p:spPr>
          <a:xfrm>
            <a:off x="1763688" y="4221088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10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2" name="Прямоугольник 111"/>
          <p:cNvSpPr/>
          <p:nvPr/>
        </p:nvSpPr>
        <p:spPr>
          <a:xfrm>
            <a:off x="1259632" y="5229200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11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3" name="Прямоугольник 112"/>
          <p:cNvSpPr/>
          <p:nvPr/>
        </p:nvSpPr>
        <p:spPr>
          <a:xfrm>
            <a:off x="1763688" y="472514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11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4" name="Прямоугольник 113"/>
          <p:cNvSpPr/>
          <p:nvPr/>
        </p:nvSpPr>
        <p:spPr>
          <a:xfrm>
            <a:off x="1763688" y="5229200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12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5" name="Прямоугольник 114"/>
          <p:cNvSpPr/>
          <p:nvPr/>
        </p:nvSpPr>
        <p:spPr>
          <a:xfrm>
            <a:off x="2267744" y="260648"/>
            <a:ext cx="504056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16" name="Прямоугольник 115"/>
          <p:cNvSpPr/>
          <p:nvPr/>
        </p:nvSpPr>
        <p:spPr>
          <a:xfrm>
            <a:off x="2267744" y="76470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17" name="Прямоугольник 116"/>
          <p:cNvSpPr/>
          <p:nvPr/>
        </p:nvSpPr>
        <p:spPr>
          <a:xfrm>
            <a:off x="2267744" y="1268760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18" name="Прямоугольник 117"/>
          <p:cNvSpPr/>
          <p:nvPr/>
        </p:nvSpPr>
        <p:spPr>
          <a:xfrm>
            <a:off x="2267744" y="1700808"/>
            <a:ext cx="504056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119" name="Прямоугольник 118"/>
          <p:cNvSpPr/>
          <p:nvPr/>
        </p:nvSpPr>
        <p:spPr>
          <a:xfrm>
            <a:off x="2267744" y="220486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120" name="Прямоугольник 119"/>
          <p:cNvSpPr/>
          <p:nvPr/>
        </p:nvSpPr>
        <p:spPr>
          <a:xfrm>
            <a:off x="2267744" y="2708920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121" name="Прямоугольник 120"/>
          <p:cNvSpPr/>
          <p:nvPr/>
        </p:nvSpPr>
        <p:spPr>
          <a:xfrm>
            <a:off x="2267744" y="3212976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122" name="Прямоугольник 121"/>
          <p:cNvSpPr/>
          <p:nvPr/>
        </p:nvSpPr>
        <p:spPr>
          <a:xfrm>
            <a:off x="2267744" y="3717032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10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3" name="Прямоугольник 122"/>
          <p:cNvSpPr/>
          <p:nvPr/>
        </p:nvSpPr>
        <p:spPr>
          <a:xfrm>
            <a:off x="2267744" y="4221088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11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2267744" y="472514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12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5" name="Прямоугольник 124"/>
          <p:cNvSpPr/>
          <p:nvPr/>
        </p:nvSpPr>
        <p:spPr>
          <a:xfrm>
            <a:off x="2267744" y="5229200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6" name="Прямоугольник 125"/>
          <p:cNvSpPr/>
          <p:nvPr/>
        </p:nvSpPr>
        <p:spPr>
          <a:xfrm>
            <a:off x="2771800" y="260648"/>
            <a:ext cx="504056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27" name="Прямоугольник 126"/>
          <p:cNvSpPr/>
          <p:nvPr/>
        </p:nvSpPr>
        <p:spPr>
          <a:xfrm>
            <a:off x="2771800" y="76470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28" name="Прямоугольник 127"/>
          <p:cNvSpPr/>
          <p:nvPr/>
        </p:nvSpPr>
        <p:spPr>
          <a:xfrm>
            <a:off x="2771800" y="1268760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129" name="Прямоугольник 128"/>
          <p:cNvSpPr/>
          <p:nvPr/>
        </p:nvSpPr>
        <p:spPr>
          <a:xfrm>
            <a:off x="2771800" y="1700808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130" name="Прямоугольник 129"/>
          <p:cNvSpPr/>
          <p:nvPr/>
        </p:nvSpPr>
        <p:spPr>
          <a:xfrm>
            <a:off x="2771800" y="2204864"/>
            <a:ext cx="504056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131" name="Прямоугольник 130"/>
          <p:cNvSpPr/>
          <p:nvPr/>
        </p:nvSpPr>
        <p:spPr>
          <a:xfrm>
            <a:off x="2771800" y="2708920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132" name="Прямоугольник 131"/>
          <p:cNvSpPr/>
          <p:nvPr/>
        </p:nvSpPr>
        <p:spPr>
          <a:xfrm>
            <a:off x="2771800" y="3212976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10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3" name="Прямоугольник 132"/>
          <p:cNvSpPr/>
          <p:nvPr/>
        </p:nvSpPr>
        <p:spPr>
          <a:xfrm>
            <a:off x="2771800" y="3717032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11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4" name="Прямоугольник 133"/>
          <p:cNvSpPr/>
          <p:nvPr/>
        </p:nvSpPr>
        <p:spPr>
          <a:xfrm>
            <a:off x="2771800" y="4221088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12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5" name="Прямоугольник 134"/>
          <p:cNvSpPr/>
          <p:nvPr/>
        </p:nvSpPr>
        <p:spPr>
          <a:xfrm>
            <a:off x="2771800" y="472514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6" name="Прямоугольник 135"/>
          <p:cNvSpPr/>
          <p:nvPr/>
        </p:nvSpPr>
        <p:spPr>
          <a:xfrm>
            <a:off x="2771800" y="5229200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14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7" name="Прямоугольник 136"/>
          <p:cNvSpPr/>
          <p:nvPr/>
        </p:nvSpPr>
        <p:spPr>
          <a:xfrm>
            <a:off x="3275856" y="260648"/>
            <a:ext cx="504056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38" name="Прямоугольник 137"/>
          <p:cNvSpPr/>
          <p:nvPr/>
        </p:nvSpPr>
        <p:spPr>
          <a:xfrm>
            <a:off x="3275856" y="76470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139" name="Прямоугольник 138"/>
          <p:cNvSpPr/>
          <p:nvPr/>
        </p:nvSpPr>
        <p:spPr>
          <a:xfrm>
            <a:off x="3275856" y="1268760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140" name="Прямоугольник 139"/>
          <p:cNvSpPr/>
          <p:nvPr/>
        </p:nvSpPr>
        <p:spPr>
          <a:xfrm>
            <a:off x="3275856" y="1700808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141" name="Прямоугольник 140"/>
          <p:cNvSpPr/>
          <p:nvPr/>
        </p:nvSpPr>
        <p:spPr>
          <a:xfrm>
            <a:off x="3275856" y="220486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142" name="Прямоугольник 141"/>
          <p:cNvSpPr/>
          <p:nvPr/>
        </p:nvSpPr>
        <p:spPr>
          <a:xfrm>
            <a:off x="3275856" y="2708920"/>
            <a:ext cx="504056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10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43" name="Прямоугольник 142"/>
          <p:cNvSpPr/>
          <p:nvPr/>
        </p:nvSpPr>
        <p:spPr>
          <a:xfrm>
            <a:off x="3275856" y="3212976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11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44" name="Прямоугольник 143"/>
          <p:cNvSpPr/>
          <p:nvPr/>
        </p:nvSpPr>
        <p:spPr>
          <a:xfrm>
            <a:off x="3275856" y="3717032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12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45" name="Прямоугольник 144"/>
          <p:cNvSpPr/>
          <p:nvPr/>
        </p:nvSpPr>
        <p:spPr>
          <a:xfrm>
            <a:off x="3275856" y="4221088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46" name="Прямоугольник 145"/>
          <p:cNvSpPr/>
          <p:nvPr/>
        </p:nvSpPr>
        <p:spPr>
          <a:xfrm>
            <a:off x="3275856" y="472514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14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47" name="Прямоугольник 146"/>
          <p:cNvSpPr/>
          <p:nvPr/>
        </p:nvSpPr>
        <p:spPr>
          <a:xfrm>
            <a:off x="3779912" y="260648"/>
            <a:ext cx="504056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148" name="Прямоугольник 147"/>
          <p:cNvSpPr/>
          <p:nvPr/>
        </p:nvSpPr>
        <p:spPr>
          <a:xfrm>
            <a:off x="3779912" y="76470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149" name="Прямоугольник 148"/>
          <p:cNvSpPr/>
          <p:nvPr/>
        </p:nvSpPr>
        <p:spPr>
          <a:xfrm>
            <a:off x="3779912" y="1268760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150" name="Прямоугольник 149"/>
          <p:cNvSpPr/>
          <p:nvPr/>
        </p:nvSpPr>
        <p:spPr>
          <a:xfrm>
            <a:off x="3779912" y="1700808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151" name="Прямоугольник 150"/>
          <p:cNvSpPr/>
          <p:nvPr/>
        </p:nvSpPr>
        <p:spPr>
          <a:xfrm>
            <a:off x="3779912" y="220486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10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52" name="Прямоугольник 151"/>
          <p:cNvSpPr/>
          <p:nvPr/>
        </p:nvSpPr>
        <p:spPr>
          <a:xfrm>
            <a:off x="3779912" y="2708920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11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53" name="Прямоугольник 152"/>
          <p:cNvSpPr/>
          <p:nvPr/>
        </p:nvSpPr>
        <p:spPr>
          <a:xfrm>
            <a:off x="3779912" y="3212976"/>
            <a:ext cx="504056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12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54" name="Прямоугольник 153"/>
          <p:cNvSpPr/>
          <p:nvPr/>
        </p:nvSpPr>
        <p:spPr>
          <a:xfrm>
            <a:off x="3779912" y="3717032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55" name="Прямоугольник 154"/>
          <p:cNvSpPr/>
          <p:nvPr/>
        </p:nvSpPr>
        <p:spPr>
          <a:xfrm>
            <a:off x="3779912" y="4221088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14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56" name="Прямоугольник 155"/>
          <p:cNvSpPr/>
          <p:nvPr/>
        </p:nvSpPr>
        <p:spPr>
          <a:xfrm>
            <a:off x="3275856" y="5229200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15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57" name="Прямоугольник 156"/>
          <p:cNvSpPr/>
          <p:nvPr/>
        </p:nvSpPr>
        <p:spPr>
          <a:xfrm>
            <a:off x="3779912" y="472514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15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58" name="Прямоугольник 157"/>
          <p:cNvSpPr/>
          <p:nvPr/>
        </p:nvSpPr>
        <p:spPr>
          <a:xfrm>
            <a:off x="3779912" y="5229200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16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59" name="Прямоугольник 158"/>
          <p:cNvSpPr/>
          <p:nvPr/>
        </p:nvSpPr>
        <p:spPr>
          <a:xfrm>
            <a:off x="4283968" y="260648"/>
            <a:ext cx="504056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160" name="Прямоугольник 159"/>
          <p:cNvSpPr/>
          <p:nvPr/>
        </p:nvSpPr>
        <p:spPr>
          <a:xfrm>
            <a:off x="4283968" y="76470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161" name="Прямоугольник 160"/>
          <p:cNvSpPr/>
          <p:nvPr/>
        </p:nvSpPr>
        <p:spPr>
          <a:xfrm>
            <a:off x="4283968" y="1268760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162" name="Прямоугольник 161"/>
          <p:cNvSpPr/>
          <p:nvPr/>
        </p:nvSpPr>
        <p:spPr>
          <a:xfrm>
            <a:off x="4283968" y="1700808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10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63" name="Прямоугольник 162"/>
          <p:cNvSpPr/>
          <p:nvPr/>
        </p:nvSpPr>
        <p:spPr>
          <a:xfrm>
            <a:off x="4283968" y="220486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11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64" name="Прямоугольник 163"/>
          <p:cNvSpPr/>
          <p:nvPr/>
        </p:nvSpPr>
        <p:spPr>
          <a:xfrm>
            <a:off x="4283968" y="2708920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12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65" name="Прямоугольник 164"/>
          <p:cNvSpPr/>
          <p:nvPr/>
        </p:nvSpPr>
        <p:spPr>
          <a:xfrm>
            <a:off x="4283968" y="3212976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66" name="Прямоугольник 165"/>
          <p:cNvSpPr/>
          <p:nvPr/>
        </p:nvSpPr>
        <p:spPr>
          <a:xfrm>
            <a:off x="4283968" y="3717032"/>
            <a:ext cx="504056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14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67" name="Прямоугольник 166"/>
          <p:cNvSpPr/>
          <p:nvPr/>
        </p:nvSpPr>
        <p:spPr>
          <a:xfrm>
            <a:off x="4283968" y="4221088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15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68" name="Прямоугольник 167"/>
          <p:cNvSpPr/>
          <p:nvPr/>
        </p:nvSpPr>
        <p:spPr>
          <a:xfrm>
            <a:off x="4283968" y="472514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16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69" name="Прямоугольник 168"/>
          <p:cNvSpPr/>
          <p:nvPr/>
        </p:nvSpPr>
        <p:spPr>
          <a:xfrm>
            <a:off x="4283968" y="5229200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17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70" name="Прямоугольник 169"/>
          <p:cNvSpPr/>
          <p:nvPr/>
        </p:nvSpPr>
        <p:spPr>
          <a:xfrm>
            <a:off x="4788024" y="260648"/>
            <a:ext cx="504056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171" name="Прямоугольник 170"/>
          <p:cNvSpPr/>
          <p:nvPr/>
        </p:nvSpPr>
        <p:spPr>
          <a:xfrm>
            <a:off x="4788024" y="76470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172" name="Прямоугольник 171"/>
          <p:cNvSpPr/>
          <p:nvPr/>
        </p:nvSpPr>
        <p:spPr>
          <a:xfrm>
            <a:off x="4788024" y="1268760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10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73" name="Прямоугольник 172"/>
          <p:cNvSpPr/>
          <p:nvPr/>
        </p:nvSpPr>
        <p:spPr>
          <a:xfrm>
            <a:off x="4788024" y="1700808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11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74" name="Прямоугольник 173"/>
          <p:cNvSpPr/>
          <p:nvPr/>
        </p:nvSpPr>
        <p:spPr>
          <a:xfrm>
            <a:off x="4788024" y="220486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12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75" name="Прямоугольник 174"/>
          <p:cNvSpPr/>
          <p:nvPr/>
        </p:nvSpPr>
        <p:spPr>
          <a:xfrm>
            <a:off x="4788024" y="2708920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76" name="Прямоугольник 175"/>
          <p:cNvSpPr/>
          <p:nvPr/>
        </p:nvSpPr>
        <p:spPr>
          <a:xfrm>
            <a:off x="4788024" y="3212976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14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77" name="Прямоугольник 176"/>
          <p:cNvSpPr/>
          <p:nvPr/>
        </p:nvSpPr>
        <p:spPr>
          <a:xfrm>
            <a:off x="4788024" y="3717032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15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78" name="Прямоугольник 177"/>
          <p:cNvSpPr/>
          <p:nvPr/>
        </p:nvSpPr>
        <p:spPr>
          <a:xfrm>
            <a:off x="4788024" y="4221088"/>
            <a:ext cx="504056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16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79" name="Прямоугольник 178"/>
          <p:cNvSpPr/>
          <p:nvPr/>
        </p:nvSpPr>
        <p:spPr>
          <a:xfrm>
            <a:off x="4788024" y="472514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17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80" name="Прямоугольник 179"/>
          <p:cNvSpPr/>
          <p:nvPr/>
        </p:nvSpPr>
        <p:spPr>
          <a:xfrm>
            <a:off x="4788024" y="5229200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18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81" name="Прямоугольник 180"/>
          <p:cNvSpPr/>
          <p:nvPr/>
        </p:nvSpPr>
        <p:spPr>
          <a:xfrm>
            <a:off x="5292080" y="260648"/>
            <a:ext cx="504056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182" name="Прямоугольник 181"/>
          <p:cNvSpPr/>
          <p:nvPr/>
        </p:nvSpPr>
        <p:spPr>
          <a:xfrm>
            <a:off x="5292080" y="76470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10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83" name="Прямоугольник 182"/>
          <p:cNvSpPr/>
          <p:nvPr/>
        </p:nvSpPr>
        <p:spPr>
          <a:xfrm>
            <a:off x="5292080" y="1268760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11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84" name="Прямоугольник 183"/>
          <p:cNvSpPr/>
          <p:nvPr/>
        </p:nvSpPr>
        <p:spPr>
          <a:xfrm>
            <a:off x="5292080" y="1700808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12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85" name="Прямоугольник 184"/>
          <p:cNvSpPr/>
          <p:nvPr/>
        </p:nvSpPr>
        <p:spPr>
          <a:xfrm>
            <a:off x="5292080" y="220486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86" name="Прямоугольник 185"/>
          <p:cNvSpPr/>
          <p:nvPr/>
        </p:nvSpPr>
        <p:spPr>
          <a:xfrm>
            <a:off x="5292080" y="2708920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14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87" name="Прямоугольник 186"/>
          <p:cNvSpPr/>
          <p:nvPr/>
        </p:nvSpPr>
        <p:spPr>
          <a:xfrm>
            <a:off x="5292080" y="3212976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15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88" name="Прямоугольник 187"/>
          <p:cNvSpPr/>
          <p:nvPr/>
        </p:nvSpPr>
        <p:spPr>
          <a:xfrm>
            <a:off x="5292080" y="3717032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16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89" name="Прямоугольник 188"/>
          <p:cNvSpPr/>
          <p:nvPr/>
        </p:nvSpPr>
        <p:spPr>
          <a:xfrm>
            <a:off x="5292080" y="4221088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17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90" name="Прямоугольник 189"/>
          <p:cNvSpPr/>
          <p:nvPr/>
        </p:nvSpPr>
        <p:spPr>
          <a:xfrm>
            <a:off x="5292080" y="4725144"/>
            <a:ext cx="504056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18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91" name="Прямоугольник 190"/>
          <p:cNvSpPr/>
          <p:nvPr/>
        </p:nvSpPr>
        <p:spPr>
          <a:xfrm>
            <a:off x="5292080" y="5229200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19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92" name="Прямоугольник 191"/>
          <p:cNvSpPr/>
          <p:nvPr/>
        </p:nvSpPr>
        <p:spPr>
          <a:xfrm>
            <a:off x="5796136" y="260648"/>
            <a:ext cx="504056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10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93" name="Прямоугольник 192"/>
          <p:cNvSpPr/>
          <p:nvPr/>
        </p:nvSpPr>
        <p:spPr>
          <a:xfrm>
            <a:off x="5796136" y="76470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11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94" name="Прямоугольник 193"/>
          <p:cNvSpPr/>
          <p:nvPr/>
        </p:nvSpPr>
        <p:spPr>
          <a:xfrm>
            <a:off x="5796136" y="1268760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12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95" name="Прямоугольник 194"/>
          <p:cNvSpPr/>
          <p:nvPr/>
        </p:nvSpPr>
        <p:spPr>
          <a:xfrm>
            <a:off x="5796136" y="1700808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96" name="Прямоугольник 195"/>
          <p:cNvSpPr/>
          <p:nvPr/>
        </p:nvSpPr>
        <p:spPr>
          <a:xfrm>
            <a:off x="5796136" y="220486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14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97" name="Прямоугольник 196"/>
          <p:cNvSpPr/>
          <p:nvPr/>
        </p:nvSpPr>
        <p:spPr>
          <a:xfrm>
            <a:off x="5796136" y="2708920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15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98" name="Прямоугольник 197"/>
          <p:cNvSpPr/>
          <p:nvPr/>
        </p:nvSpPr>
        <p:spPr>
          <a:xfrm>
            <a:off x="5796136" y="3212976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16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99" name="Прямоугольник 198"/>
          <p:cNvSpPr/>
          <p:nvPr/>
        </p:nvSpPr>
        <p:spPr>
          <a:xfrm>
            <a:off x="5796136" y="3717032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17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00" name="Прямоугольник 199"/>
          <p:cNvSpPr/>
          <p:nvPr/>
        </p:nvSpPr>
        <p:spPr>
          <a:xfrm>
            <a:off x="5796136" y="4221088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18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01" name="Прямоугольник 200"/>
          <p:cNvSpPr/>
          <p:nvPr/>
        </p:nvSpPr>
        <p:spPr>
          <a:xfrm>
            <a:off x="5796136" y="472514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19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02" name="Прямоугольник 201"/>
          <p:cNvSpPr/>
          <p:nvPr/>
        </p:nvSpPr>
        <p:spPr>
          <a:xfrm>
            <a:off x="5796136" y="5229200"/>
            <a:ext cx="504056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20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03" name="Стрелка вниз 202"/>
          <p:cNvSpPr/>
          <p:nvPr/>
        </p:nvSpPr>
        <p:spPr>
          <a:xfrm>
            <a:off x="3419872" y="692696"/>
            <a:ext cx="216024" cy="41764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" name="Стрелка вправо 203"/>
          <p:cNvSpPr/>
          <p:nvPr/>
        </p:nvSpPr>
        <p:spPr>
          <a:xfrm>
            <a:off x="1259632" y="4869160"/>
            <a:ext cx="216024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" name="Прямоугольник 204"/>
          <p:cNvSpPr/>
          <p:nvPr/>
        </p:nvSpPr>
        <p:spPr>
          <a:xfrm>
            <a:off x="3275856" y="4725144"/>
            <a:ext cx="504056" cy="504056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6" name="TextBox 205"/>
          <p:cNvSpPr txBox="1"/>
          <p:nvPr/>
        </p:nvSpPr>
        <p:spPr>
          <a:xfrm>
            <a:off x="6732240" y="404665"/>
            <a:ext cx="1512168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9 + 5 = </a:t>
            </a:r>
            <a:endParaRPr lang="ru-RU" sz="3600" b="1" dirty="0"/>
          </a:p>
        </p:txBody>
      </p:sp>
      <p:sp>
        <p:nvSpPr>
          <p:cNvPr id="207" name="TextBox 206"/>
          <p:cNvSpPr txBox="1"/>
          <p:nvPr/>
        </p:nvSpPr>
        <p:spPr>
          <a:xfrm>
            <a:off x="6732240" y="2780928"/>
            <a:ext cx="1512168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600" b="1" dirty="0"/>
              <a:t>7</a:t>
            </a:r>
            <a:r>
              <a:rPr lang="ru-RU" sz="3600" b="1" dirty="0" smtClean="0"/>
              <a:t> + 7 = </a:t>
            </a:r>
            <a:endParaRPr lang="ru-RU" sz="3600" b="1" dirty="0"/>
          </a:p>
        </p:txBody>
      </p:sp>
      <p:sp>
        <p:nvSpPr>
          <p:cNvPr id="208" name="TextBox 207"/>
          <p:cNvSpPr txBox="1"/>
          <p:nvPr/>
        </p:nvSpPr>
        <p:spPr>
          <a:xfrm>
            <a:off x="6732240" y="1196752"/>
            <a:ext cx="1512168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600" b="1" dirty="0"/>
              <a:t>8</a:t>
            </a:r>
            <a:r>
              <a:rPr lang="ru-RU" sz="3600" b="1" dirty="0" smtClean="0"/>
              <a:t> + 4 = </a:t>
            </a:r>
            <a:endParaRPr lang="ru-RU" sz="3600" b="1" dirty="0"/>
          </a:p>
        </p:txBody>
      </p:sp>
      <p:sp>
        <p:nvSpPr>
          <p:cNvPr id="209" name="TextBox 208"/>
          <p:cNvSpPr txBox="1"/>
          <p:nvPr/>
        </p:nvSpPr>
        <p:spPr>
          <a:xfrm>
            <a:off x="6732240" y="1988840"/>
            <a:ext cx="1512168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600" b="1" dirty="0"/>
              <a:t>6</a:t>
            </a:r>
            <a:r>
              <a:rPr lang="ru-RU" sz="3600" b="1" dirty="0" smtClean="0"/>
              <a:t> + 5 = </a:t>
            </a:r>
            <a:endParaRPr lang="ru-RU" sz="3600" b="1" dirty="0"/>
          </a:p>
        </p:txBody>
      </p:sp>
      <p:sp>
        <p:nvSpPr>
          <p:cNvPr id="210" name="Стрелка вниз 209"/>
          <p:cNvSpPr/>
          <p:nvPr/>
        </p:nvSpPr>
        <p:spPr>
          <a:xfrm>
            <a:off x="4932040" y="764704"/>
            <a:ext cx="216024" cy="15121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1" name="Стрелка вправо 210"/>
          <p:cNvSpPr/>
          <p:nvPr/>
        </p:nvSpPr>
        <p:spPr>
          <a:xfrm>
            <a:off x="1259632" y="2420888"/>
            <a:ext cx="360040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2" name="Прямоугольник 211"/>
          <p:cNvSpPr/>
          <p:nvPr/>
        </p:nvSpPr>
        <p:spPr>
          <a:xfrm>
            <a:off x="4788024" y="2204864"/>
            <a:ext cx="504056" cy="504056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3" name="Стрелка вниз 212"/>
          <p:cNvSpPr/>
          <p:nvPr/>
        </p:nvSpPr>
        <p:spPr>
          <a:xfrm>
            <a:off x="3995936" y="764704"/>
            <a:ext cx="144016" cy="19442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4" name="Стрелка вправо 213"/>
          <p:cNvSpPr/>
          <p:nvPr/>
        </p:nvSpPr>
        <p:spPr>
          <a:xfrm>
            <a:off x="1259632" y="2924944"/>
            <a:ext cx="2592288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5" name="Прямоугольник 214"/>
          <p:cNvSpPr/>
          <p:nvPr/>
        </p:nvSpPr>
        <p:spPr>
          <a:xfrm>
            <a:off x="3779912" y="2708920"/>
            <a:ext cx="504056" cy="504056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6" name="Стрелка вниз 215"/>
          <p:cNvSpPr/>
          <p:nvPr/>
        </p:nvSpPr>
        <p:spPr>
          <a:xfrm>
            <a:off x="4427984" y="764704"/>
            <a:ext cx="144016" cy="29523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7" name="Стрелка вправо 216"/>
          <p:cNvSpPr/>
          <p:nvPr/>
        </p:nvSpPr>
        <p:spPr>
          <a:xfrm>
            <a:off x="1259632" y="3861048"/>
            <a:ext cx="302433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8" name="Прямоугольник 217"/>
          <p:cNvSpPr/>
          <p:nvPr/>
        </p:nvSpPr>
        <p:spPr>
          <a:xfrm>
            <a:off x="4283968" y="3717032"/>
            <a:ext cx="504056" cy="504056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2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3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3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3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3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2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3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3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3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3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000"/>
                            </p:stCondLst>
                            <p:childTnLst>
                              <p:par>
                                <p:cTn id="8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2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" grpId="0" animBg="1"/>
      <p:bldP spid="203" grpId="1" animBg="1"/>
      <p:bldP spid="204" grpId="0" animBg="1"/>
      <p:bldP spid="204" grpId="1" animBg="1"/>
      <p:bldP spid="205" grpId="0" animBg="1"/>
      <p:bldP spid="205" grpId="1" animBg="1"/>
      <p:bldP spid="210" grpId="0" animBg="1"/>
      <p:bldP spid="210" grpId="1" animBg="1"/>
      <p:bldP spid="211" grpId="0" animBg="1"/>
      <p:bldP spid="211" grpId="1" animBg="1"/>
      <p:bldP spid="212" grpId="0" animBg="1"/>
      <p:bldP spid="212" grpId="1" animBg="1"/>
      <p:bldP spid="213" grpId="0" animBg="1"/>
      <p:bldP spid="213" grpId="1" animBg="1"/>
      <p:bldP spid="214" grpId="0" animBg="1"/>
      <p:bldP spid="214" grpId="1" animBg="1"/>
      <p:bldP spid="215" grpId="0" animBg="1"/>
      <p:bldP spid="215" grpId="1" animBg="1"/>
      <p:bldP spid="216" grpId="0" animBg="1"/>
      <p:bldP spid="216" grpId="1" animBg="1"/>
      <p:bldP spid="217" grpId="0" animBg="1"/>
      <p:bldP spid="217" grpId="1" animBg="1"/>
      <p:bldP spid="218" grpId="0" animBg="1"/>
      <p:bldP spid="218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260648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755576" y="764704"/>
            <a:ext cx="504056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1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755576" y="1268760"/>
            <a:ext cx="504056" cy="4320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755576" y="1700808"/>
            <a:ext cx="504056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755576" y="2204864"/>
            <a:ext cx="504056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755576" y="2708920"/>
            <a:ext cx="504056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82" name="Прямоугольник 81"/>
          <p:cNvSpPr/>
          <p:nvPr/>
        </p:nvSpPr>
        <p:spPr>
          <a:xfrm>
            <a:off x="755576" y="3212976"/>
            <a:ext cx="504056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83" name="Прямоугольник 82"/>
          <p:cNvSpPr/>
          <p:nvPr/>
        </p:nvSpPr>
        <p:spPr>
          <a:xfrm>
            <a:off x="755576" y="3717032"/>
            <a:ext cx="504056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755576" y="4221088"/>
            <a:ext cx="504056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85" name="Прямоугольник 84"/>
          <p:cNvSpPr/>
          <p:nvPr/>
        </p:nvSpPr>
        <p:spPr>
          <a:xfrm>
            <a:off x="755576" y="4725144"/>
            <a:ext cx="504056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86" name="Прямоугольник 85"/>
          <p:cNvSpPr/>
          <p:nvPr/>
        </p:nvSpPr>
        <p:spPr>
          <a:xfrm>
            <a:off x="755576" y="5229200"/>
            <a:ext cx="504056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10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1259632" y="260648"/>
            <a:ext cx="504056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1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1259632" y="764704"/>
            <a:ext cx="504056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94" name="Прямоугольник 93"/>
          <p:cNvSpPr/>
          <p:nvPr/>
        </p:nvSpPr>
        <p:spPr>
          <a:xfrm>
            <a:off x="1259632" y="1268760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95" name="Прямоугольник 94"/>
          <p:cNvSpPr/>
          <p:nvPr/>
        </p:nvSpPr>
        <p:spPr>
          <a:xfrm>
            <a:off x="1259632" y="1700808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96" name="Прямоугольник 95"/>
          <p:cNvSpPr/>
          <p:nvPr/>
        </p:nvSpPr>
        <p:spPr>
          <a:xfrm>
            <a:off x="1259632" y="220486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97" name="Прямоугольник 96"/>
          <p:cNvSpPr/>
          <p:nvPr/>
        </p:nvSpPr>
        <p:spPr>
          <a:xfrm>
            <a:off x="1259632" y="2708920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98" name="Прямоугольник 97"/>
          <p:cNvSpPr/>
          <p:nvPr/>
        </p:nvSpPr>
        <p:spPr>
          <a:xfrm>
            <a:off x="1259632" y="3212976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99" name="Прямоугольник 98"/>
          <p:cNvSpPr/>
          <p:nvPr/>
        </p:nvSpPr>
        <p:spPr>
          <a:xfrm>
            <a:off x="1259632" y="3717032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100" name="Прямоугольник 99"/>
          <p:cNvSpPr/>
          <p:nvPr/>
        </p:nvSpPr>
        <p:spPr>
          <a:xfrm>
            <a:off x="1259632" y="4221088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101" name="Прямоугольник 100"/>
          <p:cNvSpPr/>
          <p:nvPr/>
        </p:nvSpPr>
        <p:spPr>
          <a:xfrm>
            <a:off x="1259632" y="472514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10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1763688" y="260648"/>
            <a:ext cx="504056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4" name="Прямоугольник 103"/>
          <p:cNvSpPr/>
          <p:nvPr/>
        </p:nvSpPr>
        <p:spPr>
          <a:xfrm>
            <a:off x="1763688" y="76470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05" name="Прямоугольник 104"/>
          <p:cNvSpPr/>
          <p:nvPr/>
        </p:nvSpPr>
        <p:spPr>
          <a:xfrm>
            <a:off x="1763688" y="1268760"/>
            <a:ext cx="504056" cy="432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06" name="Прямоугольник 105"/>
          <p:cNvSpPr/>
          <p:nvPr/>
        </p:nvSpPr>
        <p:spPr>
          <a:xfrm>
            <a:off x="1763688" y="1700808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07" name="Прямоугольник 106"/>
          <p:cNvSpPr/>
          <p:nvPr/>
        </p:nvSpPr>
        <p:spPr>
          <a:xfrm>
            <a:off x="1763688" y="220486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108" name="Прямоугольник 107"/>
          <p:cNvSpPr/>
          <p:nvPr/>
        </p:nvSpPr>
        <p:spPr>
          <a:xfrm>
            <a:off x="1763688" y="2708920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109" name="Прямоугольник 108"/>
          <p:cNvSpPr/>
          <p:nvPr/>
        </p:nvSpPr>
        <p:spPr>
          <a:xfrm>
            <a:off x="1763688" y="3212976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110" name="Прямоугольник 109"/>
          <p:cNvSpPr/>
          <p:nvPr/>
        </p:nvSpPr>
        <p:spPr>
          <a:xfrm>
            <a:off x="1763688" y="3717032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111" name="Прямоугольник 110"/>
          <p:cNvSpPr/>
          <p:nvPr/>
        </p:nvSpPr>
        <p:spPr>
          <a:xfrm>
            <a:off x="1763688" y="4221088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10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2" name="Прямоугольник 111"/>
          <p:cNvSpPr/>
          <p:nvPr/>
        </p:nvSpPr>
        <p:spPr>
          <a:xfrm>
            <a:off x="1259632" y="5229200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11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3" name="Прямоугольник 112"/>
          <p:cNvSpPr/>
          <p:nvPr/>
        </p:nvSpPr>
        <p:spPr>
          <a:xfrm>
            <a:off x="1763688" y="472514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11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4" name="Прямоугольник 113"/>
          <p:cNvSpPr/>
          <p:nvPr/>
        </p:nvSpPr>
        <p:spPr>
          <a:xfrm>
            <a:off x="1763688" y="5229200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12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5" name="Прямоугольник 114"/>
          <p:cNvSpPr/>
          <p:nvPr/>
        </p:nvSpPr>
        <p:spPr>
          <a:xfrm>
            <a:off x="2267744" y="260648"/>
            <a:ext cx="504056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16" name="Прямоугольник 115"/>
          <p:cNvSpPr/>
          <p:nvPr/>
        </p:nvSpPr>
        <p:spPr>
          <a:xfrm>
            <a:off x="2267744" y="76470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17" name="Прямоугольник 116"/>
          <p:cNvSpPr/>
          <p:nvPr/>
        </p:nvSpPr>
        <p:spPr>
          <a:xfrm>
            <a:off x="2267744" y="1268760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18" name="Прямоугольник 117"/>
          <p:cNvSpPr/>
          <p:nvPr/>
        </p:nvSpPr>
        <p:spPr>
          <a:xfrm>
            <a:off x="2267744" y="1700808"/>
            <a:ext cx="504056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119" name="Прямоугольник 118"/>
          <p:cNvSpPr/>
          <p:nvPr/>
        </p:nvSpPr>
        <p:spPr>
          <a:xfrm>
            <a:off x="2267744" y="220486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120" name="Прямоугольник 119"/>
          <p:cNvSpPr/>
          <p:nvPr/>
        </p:nvSpPr>
        <p:spPr>
          <a:xfrm>
            <a:off x="2267744" y="2708920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121" name="Прямоугольник 120"/>
          <p:cNvSpPr/>
          <p:nvPr/>
        </p:nvSpPr>
        <p:spPr>
          <a:xfrm>
            <a:off x="2267744" y="3212976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122" name="Прямоугольник 121"/>
          <p:cNvSpPr/>
          <p:nvPr/>
        </p:nvSpPr>
        <p:spPr>
          <a:xfrm>
            <a:off x="2267744" y="3717032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10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3" name="Прямоугольник 122"/>
          <p:cNvSpPr/>
          <p:nvPr/>
        </p:nvSpPr>
        <p:spPr>
          <a:xfrm>
            <a:off x="2267744" y="4221088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11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2267744" y="472514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12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5" name="Прямоугольник 124"/>
          <p:cNvSpPr/>
          <p:nvPr/>
        </p:nvSpPr>
        <p:spPr>
          <a:xfrm>
            <a:off x="2267744" y="5229200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6" name="Прямоугольник 125"/>
          <p:cNvSpPr/>
          <p:nvPr/>
        </p:nvSpPr>
        <p:spPr>
          <a:xfrm>
            <a:off x="2771800" y="260648"/>
            <a:ext cx="504056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27" name="Прямоугольник 126"/>
          <p:cNvSpPr/>
          <p:nvPr/>
        </p:nvSpPr>
        <p:spPr>
          <a:xfrm>
            <a:off x="2771800" y="76470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28" name="Прямоугольник 127"/>
          <p:cNvSpPr/>
          <p:nvPr/>
        </p:nvSpPr>
        <p:spPr>
          <a:xfrm>
            <a:off x="2771800" y="1268760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129" name="Прямоугольник 128"/>
          <p:cNvSpPr/>
          <p:nvPr/>
        </p:nvSpPr>
        <p:spPr>
          <a:xfrm>
            <a:off x="2771800" y="1700808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130" name="Прямоугольник 129"/>
          <p:cNvSpPr/>
          <p:nvPr/>
        </p:nvSpPr>
        <p:spPr>
          <a:xfrm>
            <a:off x="2771800" y="2204864"/>
            <a:ext cx="504056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131" name="Прямоугольник 130"/>
          <p:cNvSpPr/>
          <p:nvPr/>
        </p:nvSpPr>
        <p:spPr>
          <a:xfrm>
            <a:off x="2771800" y="2708920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132" name="Прямоугольник 131"/>
          <p:cNvSpPr/>
          <p:nvPr/>
        </p:nvSpPr>
        <p:spPr>
          <a:xfrm>
            <a:off x="2771800" y="3212976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10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3" name="Прямоугольник 132"/>
          <p:cNvSpPr/>
          <p:nvPr/>
        </p:nvSpPr>
        <p:spPr>
          <a:xfrm>
            <a:off x="2771800" y="3717032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11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4" name="Прямоугольник 133"/>
          <p:cNvSpPr/>
          <p:nvPr/>
        </p:nvSpPr>
        <p:spPr>
          <a:xfrm>
            <a:off x="2771800" y="4221088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12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5" name="Прямоугольник 134"/>
          <p:cNvSpPr/>
          <p:nvPr/>
        </p:nvSpPr>
        <p:spPr>
          <a:xfrm>
            <a:off x="2771800" y="472514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6" name="Прямоугольник 135"/>
          <p:cNvSpPr/>
          <p:nvPr/>
        </p:nvSpPr>
        <p:spPr>
          <a:xfrm>
            <a:off x="2771800" y="5229200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14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7" name="Прямоугольник 136"/>
          <p:cNvSpPr/>
          <p:nvPr/>
        </p:nvSpPr>
        <p:spPr>
          <a:xfrm>
            <a:off x="3275856" y="260648"/>
            <a:ext cx="504056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38" name="Прямоугольник 137"/>
          <p:cNvSpPr/>
          <p:nvPr/>
        </p:nvSpPr>
        <p:spPr>
          <a:xfrm>
            <a:off x="3275856" y="76470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139" name="Прямоугольник 138"/>
          <p:cNvSpPr/>
          <p:nvPr/>
        </p:nvSpPr>
        <p:spPr>
          <a:xfrm>
            <a:off x="3275856" y="1268760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140" name="Прямоугольник 139"/>
          <p:cNvSpPr/>
          <p:nvPr/>
        </p:nvSpPr>
        <p:spPr>
          <a:xfrm>
            <a:off x="3275856" y="1700808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141" name="Прямоугольник 140"/>
          <p:cNvSpPr/>
          <p:nvPr/>
        </p:nvSpPr>
        <p:spPr>
          <a:xfrm>
            <a:off x="3275856" y="220486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142" name="Прямоугольник 141"/>
          <p:cNvSpPr/>
          <p:nvPr/>
        </p:nvSpPr>
        <p:spPr>
          <a:xfrm>
            <a:off x="3275856" y="2708920"/>
            <a:ext cx="504056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10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43" name="Прямоугольник 142"/>
          <p:cNvSpPr/>
          <p:nvPr/>
        </p:nvSpPr>
        <p:spPr>
          <a:xfrm>
            <a:off x="3275856" y="3212976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11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44" name="Прямоугольник 143"/>
          <p:cNvSpPr/>
          <p:nvPr/>
        </p:nvSpPr>
        <p:spPr>
          <a:xfrm>
            <a:off x="3275856" y="3717032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12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45" name="Прямоугольник 144"/>
          <p:cNvSpPr/>
          <p:nvPr/>
        </p:nvSpPr>
        <p:spPr>
          <a:xfrm>
            <a:off x="3275856" y="4221088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46" name="Прямоугольник 145"/>
          <p:cNvSpPr/>
          <p:nvPr/>
        </p:nvSpPr>
        <p:spPr>
          <a:xfrm>
            <a:off x="3275856" y="472514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14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47" name="Прямоугольник 146"/>
          <p:cNvSpPr/>
          <p:nvPr/>
        </p:nvSpPr>
        <p:spPr>
          <a:xfrm>
            <a:off x="3779912" y="260648"/>
            <a:ext cx="504056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148" name="Прямоугольник 147"/>
          <p:cNvSpPr/>
          <p:nvPr/>
        </p:nvSpPr>
        <p:spPr>
          <a:xfrm>
            <a:off x="3779912" y="76470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149" name="Прямоугольник 148"/>
          <p:cNvSpPr/>
          <p:nvPr/>
        </p:nvSpPr>
        <p:spPr>
          <a:xfrm>
            <a:off x="3779912" y="1268760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150" name="Прямоугольник 149"/>
          <p:cNvSpPr/>
          <p:nvPr/>
        </p:nvSpPr>
        <p:spPr>
          <a:xfrm>
            <a:off x="3779912" y="1700808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151" name="Прямоугольник 150"/>
          <p:cNvSpPr/>
          <p:nvPr/>
        </p:nvSpPr>
        <p:spPr>
          <a:xfrm>
            <a:off x="3779912" y="220486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10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52" name="Прямоугольник 151"/>
          <p:cNvSpPr/>
          <p:nvPr/>
        </p:nvSpPr>
        <p:spPr>
          <a:xfrm>
            <a:off x="3779912" y="2708920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11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53" name="Прямоугольник 152"/>
          <p:cNvSpPr/>
          <p:nvPr/>
        </p:nvSpPr>
        <p:spPr>
          <a:xfrm>
            <a:off x="3779912" y="3212976"/>
            <a:ext cx="504056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12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54" name="Прямоугольник 153"/>
          <p:cNvSpPr/>
          <p:nvPr/>
        </p:nvSpPr>
        <p:spPr>
          <a:xfrm>
            <a:off x="3779912" y="3717032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55" name="Прямоугольник 154"/>
          <p:cNvSpPr/>
          <p:nvPr/>
        </p:nvSpPr>
        <p:spPr>
          <a:xfrm>
            <a:off x="3779912" y="4221088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14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56" name="Прямоугольник 155"/>
          <p:cNvSpPr/>
          <p:nvPr/>
        </p:nvSpPr>
        <p:spPr>
          <a:xfrm>
            <a:off x="3275856" y="5229200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15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57" name="Прямоугольник 156"/>
          <p:cNvSpPr/>
          <p:nvPr/>
        </p:nvSpPr>
        <p:spPr>
          <a:xfrm>
            <a:off x="3779912" y="472514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15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58" name="Прямоугольник 157"/>
          <p:cNvSpPr/>
          <p:nvPr/>
        </p:nvSpPr>
        <p:spPr>
          <a:xfrm>
            <a:off x="3779912" y="5229200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16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59" name="Прямоугольник 158"/>
          <p:cNvSpPr/>
          <p:nvPr/>
        </p:nvSpPr>
        <p:spPr>
          <a:xfrm>
            <a:off x="4283968" y="260648"/>
            <a:ext cx="504056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160" name="Прямоугольник 159"/>
          <p:cNvSpPr/>
          <p:nvPr/>
        </p:nvSpPr>
        <p:spPr>
          <a:xfrm>
            <a:off x="4283968" y="76470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161" name="Прямоугольник 160"/>
          <p:cNvSpPr/>
          <p:nvPr/>
        </p:nvSpPr>
        <p:spPr>
          <a:xfrm>
            <a:off x="4283968" y="1268760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162" name="Прямоугольник 161"/>
          <p:cNvSpPr/>
          <p:nvPr/>
        </p:nvSpPr>
        <p:spPr>
          <a:xfrm>
            <a:off x="4283968" y="1700808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10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63" name="Прямоугольник 162"/>
          <p:cNvSpPr/>
          <p:nvPr/>
        </p:nvSpPr>
        <p:spPr>
          <a:xfrm>
            <a:off x="4283968" y="220486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11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64" name="Прямоугольник 163"/>
          <p:cNvSpPr/>
          <p:nvPr/>
        </p:nvSpPr>
        <p:spPr>
          <a:xfrm>
            <a:off x="4283968" y="2708920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12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65" name="Прямоугольник 164"/>
          <p:cNvSpPr/>
          <p:nvPr/>
        </p:nvSpPr>
        <p:spPr>
          <a:xfrm>
            <a:off x="4283968" y="3212976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66" name="Прямоугольник 165"/>
          <p:cNvSpPr/>
          <p:nvPr/>
        </p:nvSpPr>
        <p:spPr>
          <a:xfrm>
            <a:off x="4283968" y="3717032"/>
            <a:ext cx="504056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14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67" name="Прямоугольник 166"/>
          <p:cNvSpPr/>
          <p:nvPr/>
        </p:nvSpPr>
        <p:spPr>
          <a:xfrm>
            <a:off x="4283968" y="4221088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15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68" name="Прямоугольник 167"/>
          <p:cNvSpPr/>
          <p:nvPr/>
        </p:nvSpPr>
        <p:spPr>
          <a:xfrm>
            <a:off x="4283968" y="472514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16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69" name="Прямоугольник 168"/>
          <p:cNvSpPr/>
          <p:nvPr/>
        </p:nvSpPr>
        <p:spPr>
          <a:xfrm>
            <a:off x="4283968" y="5229200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17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70" name="Прямоугольник 169"/>
          <p:cNvSpPr/>
          <p:nvPr/>
        </p:nvSpPr>
        <p:spPr>
          <a:xfrm>
            <a:off x="4788024" y="260648"/>
            <a:ext cx="504056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171" name="Прямоугольник 170"/>
          <p:cNvSpPr/>
          <p:nvPr/>
        </p:nvSpPr>
        <p:spPr>
          <a:xfrm>
            <a:off x="4788024" y="76470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172" name="Прямоугольник 171"/>
          <p:cNvSpPr/>
          <p:nvPr/>
        </p:nvSpPr>
        <p:spPr>
          <a:xfrm>
            <a:off x="4788024" y="1268760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10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73" name="Прямоугольник 172"/>
          <p:cNvSpPr/>
          <p:nvPr/>
        </p:nvSpPr>
        <p:spPr>
          <a:xfrm>
            <a:off x="4788024" y="1700808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11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74" name="Прямоугольник 173"/>
          <p:cNvSpPr/>
          <p:nvPr/>
        </p:nvSpPr>
        <p:spPr>
          <a:xfrm>
            <a:off x="4788024" y="220486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12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75" name="Прямоугольник 174"/>
          <p:cNvSpPr/>
          <p:nvPr/>
        </p:nvSpPr>
        <p:spPr>
          <a:xfrm>
            <a:off x="4788024" y="2708920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76" name="Прямоугольник 175"/>
          <p:cNvSpPr/>
          <p:nvPr/>
        </p:nvSpPr>
        <p:spPr>
          <a:xfrm>
            <a:off x="4788024" y="3212976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14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77" name="Прямоугольник 176"/>
          <p:cNvSpPr/>
          <p:nvPr/>
        </p:nvSpPr>
        <p:spPr>
          <a:xfrm>
            <a:off x="4788024" y="3717032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15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78" name="Прямоугольник 177"/>
          <p:cNvSpPr/>
          <p:nvPr/>
        </p:nvSpPr>
        <p:spPr>
          <a:xfrm>
            <a:off x="4788024" y="4221088"/>
            <a:ext cx="504056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16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79" name="Прямоугольник 178"/>
          <p:cNvSpPr/>
          <p:nvPr/>
        </p:nvSpPr>
        <p:spPr>
          <a:xfrm>
            <a:off x="4788024" y="472514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17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80" name="Прямоугольник 179"/>
          <p:cNvSpPr/>
          <p:nvPr/>
        </p:nvSpPr>
        <p:spPr>
          <a:xfrm>
            <a:off x="4788024" y="5229200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18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81" name="Прямоугольник 180"/>
          <p:cNvSpPr/>
          <p:nvPr/>
        </p:nvSpPr>
        <p:spPr>
          <a:xfrm>
            <a:off x="5292080" y="260648"/>
            <a:ext cx="504056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182" name="Прямоугольник 181"/>
          <p:cNvSpPr/>
          <p:nvPr/>
        </p:nvSpPr>
        <p:spPr>
          <a:xfrm>
            <a:off x="5292080" y="76470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10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83" name="Прямоугольник 182"/>
          <p:cNvSpPr/>
          <p:nvPr/>
        </p:nvSpPr>
        <p:spPr>
          <a:xfrm>
            <a:off x="5292080" y="1268760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11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84" name="Прямоугольник 183"/>
          <p:cNvSpPr/>
          <p:nvPr/>
        </p:nvSpPr>
        <p:spPr>
          <a:xfrm>
            <a:off x="5292080" y="1700808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12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85" name="Прямоугольник 184"/>
          <p:cNvSpPr/>
          <p:nvPr/>
        </p:nvSpPr>
        <p:spPr>
          <a:xfrm>
            <a:off x="5292080" y="220486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86" name="Прямоугольник 185"/>
          <p:cNvSpPr/>
          <p:nvPr/>
        </p:nvSpPr>
        <p:spPr>
          <a:xfrm>
            <a:off x="5292080" y="2708920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14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87" name="Прямоугольник 186"/>
          <p:cNvSpPr/>
          <p:nvPr/>
        </p:nvSpPr>
        <p:spPr>
          <a:xfrm>
            <a:off x="5292080" y="3212976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15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88" name="Прямоугольник 187"/>
          <p:cNvSpPr/>
          <p:nvPr/>
        </p:nvSpPr>
        <p:spPr>
          <a:xfrm>
            <a:off x="5292080" y="3717032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16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89" name="Прямоугольник 188"/>
          <p:cNvSpPr/>
          <p:nvPr/>
        </p:nvSpPr>
        <p:spPr>
          <a:xfrm>
            <a:off x="5292080" y="4221088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17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90" name="Прямоугольник 189"/>
          <p:cNvSpPr/>
          <p:nvPr/>
        </p:nvSpPr>
        <p:spPr>
          <a:xfrm>
            <a:off x="5292080" y="4725144"/>
            <a:ext cx="504056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18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91" name="Прямоугольник 190"/>
          <p:cNvSpPr/>
          <p:nvPr/>
        </p:nvSpPr>
        <p:spPr>
          <a:xfrm>
            <a:off x="5292080" y="5229200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19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92" name="Прямоугольник 191"/>
          <p:cNvSpPr/>
          <p:nvPr/>
        </p:nvSpPr>
        <p:spPr>
          <a:xfrm>
            <a:off x="5796136" y="260648"/>
            <a:ext cx="504056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10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93" name="Прямоугольник 192"/>
          <p:cNvSpPr/>
          <p:nvPr/>
        </p:nvSpPr>
        <p:spPr>
          <a:xfrm>
            <a:off x="5796136" y="76470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11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94" name="Прямоугольник 193"/>
          <p:cNvSpPr/>
          <p:nvPr/>
        </p:nvSpPr>
        <p:spPr>
          <a:xfrm>
            <a:off x="5796136" y="1268760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12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95" name="Прямоугольник 194"/>
          <p:cNvSpPr/>
          <p:nvPr/>
        </p:nvSpPr>
        <p:spPr>
          <a:xfrm>
            <a:off x="5796136" y="1700808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96" name="Прямоугольник 195"/>
          <p:cNvSpPr/>
          <p:nvPr/>
        </p:nvSpPr>
        <p:spPr>
          <a:xfrm>
            <a:off x="5796136" y="220486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14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97" name="Прямоугольник 196"/>
          <p:cNvSpPr/>
          <p:nvPr/>
        </p:nvSpPr>
        <p:spPr>
          <a:xfrm>
            <a:off x="5796136" y="2708920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15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98" name="Прямоугольник 197"/>
          <p:cNvSpPr/>
          <p:nvPr/>
        </p:nvSpPr>
        <p:spPr>
          <a:xfrm>
            <a:off x="5796136" y="3212976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16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99" name="Прямоугольник 198"/>
          <p:cNvSpPr/>
          <p:nvPr/>
        </p:nvSpPr>
        <p:spPr>
          <a:xfrm>
            <a:off x="5796136" y="3717032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17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00" name="Прямоугольник 199"/>
          <p:cNvSpPr/>
          <p:nvPr/>
        </p:nvSpPr>
        <p:spPr>
          <a:xfrm>
            <a:off x="5796136" y="4221088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18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01" name="Прямоугольник 200"/>
          <p:cNvSpPr/>
          <p:nvPr/>
        </p:nvSpPr>
        <p:spPr>
          <a:xfrm>
            <a:off x="5796136" y="472514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19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02" name="Прямоугольник 201"/>
          <p:cNvSpPr/>
          <p:nvPr/>
        </p:nvSpPr>
        <p:spPr>
          <a:xfrm>
            <a:off x="5796136" y="5229200"/>
            <a:ext cx="504056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20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05" name="Прямоугольник 204"/>
          <p:cNvSpPr/>
          <p:nvPr/>
        </p:nvSpPr>
        <p:spPr>
          <a:xfrm>
            <a:off x="4788024" y="4725144"/>
            <a:ext cx="504056" cy="504056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6" name="TextBox 205"/>
          <p:cNvSpPr txBox="1"/>
          <p:nvPr/>
        </p:nvSpPr>
        <p:spPr>
          <a:xfrm>
            <a:off x="6732240" y="404665"/>
            <a:ext cx="1512168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13 = </a:t>
            </a:r>
            <a:endParaRPr lang="ru-RU" sz="3600" b="1" dirty="0"/>
          </a:p>
        </p:txBody>
      </p:sp>
      <p:sp>
        <p:nvSpPr>
          <p:cNvPr id="207" name="TextBox 206"/>
          <p:cNvSpPr txBox="1"/>
          <p:nvPr/>
        </p:nvSpPr>
        <p:spPr>
          <a:xfrm>
            <a:off x="6732240" y="2132856"/>
            <a:ext cx="1512168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17 = </a:t>
            </a:r>
            <a:endParaRPr lang="ru-RU" sz="3600" b="1" dirty="0"/>
          </a:p>
        </p:txBody>
      </p:sp>
      <p:sp>
        <p:nvSpPr>
          <p:cNvPr id="208" name="TextBox 207"/>
          <p:cNvSpPr txBox="1"/>
          <p:nvPr/>
        </p:nvSpPr>
        <p:spPr>
          <a:xfrm>
            <a:off x="6732240" y="1196752"/>
            <a:ext cx="1512168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12 =  </a:t>
            </a:r>
            <a:endParaRPr lang="ru-RU" sz="3600" b="1" dirty="0"/>
          </a:p>
        </p:txBody>
      </p:sp>
      <p:sp>
        <p:nvSpPr>
          <p:cNvPr id="212" name="Прямоугольник 211"/>
          <p:cNvSpPr/>
          <p:nvPr/>
        </p:nvSpPr>
        <p:spPr>
          <a:xfrm>
            <a:off x="3779912" y="3212976"/>
            <a:ext cx="504056" cy="504056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8" name="Прямоугольник 217"/>
          <p:cNvSpPr/>
          <p:nvPr/>
        </p:nvSpPr>
        <p:spPr>
          <a:xfrm>
            <a:off x="5292080" y="2204864"/>
            <a:ext cx="504056" cy="504056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9" name="Стрелка вверх 218"/>
          <p:cNvSpPr/>
          <p:nvPr/>
        </p:nvSpPr>
        <p:spPr>
          <a:xfrm>
            <a:off x="5436096" y="692696"/>
            <a:ext cx="216024" cy="151216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0" name="Стрелка влево 219"/>
          <p:cNvSpPr/>
          <p:nvPr/>
        </p:nvSpPr>
        <p:spPr>
          <a:xfrm>
            <a:off x="1259632" y="2276872"/>
            <a:ext cx="4032448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1" name="Стрелка вверх 220"/>
          <p:cNvSpPr/>
          <p:nvPr/>
        </p:nvSpPr>
        <p:spPr>
          <a:xfrm>
            <a:off x="3923928" y="764704"/>
            <a:ext cx="144016" cy="244827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2" name="Стрелка влево 221"/>
          <p:cNvSpPr/>
          <p:nvPr/>
        </p:nvSpPr>
        <p:spPr>
          <a:xfrm>
            <a:off x="1259632" y="3356992"/>
            <a:ext cx="2520280" cy="2160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3" name="Стрелка вверх 222"/>
          <p:cNvSpPr/>
          <p:nvPr/>
        </p:nvSpPr>
        <p:spPr>
          <a:xfrm>
            <a:off x="4860032" y="764704"/>
            <a:ext cx="288032" cy="396044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4" name="Стрелка влево 223"/>
          <p:cNvSpPr/>
          <p:nvPr/>
        </p:nvSpPr>
        <p:spPr>
          <a:xfrm>
            <a:off x="1187624" y="4797152"/>
            <a:ext cx="3600400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3" name="TextBox 202"/>
          <p:cNvSpPr txBox="1"/>
          <p:nvPr/>
        </p:nvSpPr>
        <p:spPr>
          <a:xfrm>
            <a:off x="6732240" y="2924944"/>
            <a:ext cx="1512168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15</a:t>
            </a:r>
            <a:r>
              <a:rPr lang="ru-RU" sz="3600" b="1" dirty="0" smtClean="0"/>
              <a:t> </a:t>
            </a:r>
            <a:r>
              <a:rPr lang="ru-RU" sz="3600" b="1" dirty="0" smtClean="0"/>
              <a:t>= 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2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2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2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" grpId="0" animBg="1"/>
      <p:bldP spid="205" grpId="1" animBg="1"/>
      <p:bldP spid="212" grpId="0" animBg="1"/>
      <p:bldP spid="212" grpId="1" animBg="1"/>
      <p:bldP spid="218" grpId="0" animBg="1"/>
      <p:bldP spid="218" grpId="1" animBg="1"/>
      <p:bldP spid="219" grpId="0" animBg="1"/>
      <p:bldP spid="219" grpId="1" animBg="1"/>
      <p:bldP spid="220" grpId="0" animBg="1"/>
      <p:bldP spid="220" grpId="1" animBg="1"/>
      <p:bldP spid="221" grpId="0" animBg="1"/>
      <p:bldP spid="221" grpId="1" animBg="1"/>
      <p:bldP spid="222" grpId="0" animBg="1"/>
      <p:bldP spid="222" grpId="1" animBg="1"/>
      <p:bldP spid="223" grpId="0" animBg="1"/>
      <p:bldP spid="223" grpId="1" animBg="1"/>
      <p:bldP spid="224" grpId="0" animBg="1"/>
      <p:bldP spid="224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268</Words>
  <Application>Microsoft Office PowerPoint</Application>
  <PresentationFormat>Экран (4:3)</PresentationFormat>
  <Paragraphs>251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Волшебная таблица</vt:lpstr>
      <vt:lpstr>Слайд 2</vt:lpstr>
      <vt:lpstr>Слайд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Чечёткина Д. Ю.</dc:creator>
  <cp:lastModifiedBy>Чечёткина Д. Ю.</cp:lastModifiedBy>
  <cp:revision>10</cp:revision>
  <dcterms:created xsi:type="dcterms:W3CDTF">2011-09-23T17:45:24Z</dcterms:created>
  <dcterms:modified xsi:type="dcterms:W3CDTF">2011-09-25T09:29:12Z</dcterms:modified>
</cp:coreProperties>
</file>