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2B14C-210B-4E41-889C-63B20A291A5E}" type="datetimeFigureOut">
              <a:rPr lang="ru-RU" smtClean="0"/>
              <a:t>22.01.2012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AEEE-4D35-4158-9E33-11EC313DA6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2B14C-210B-4E41-889C-63B20A291A5E}" type="datetimeFigureOut">
              <a:rPr lang="ru-RU" smtClean="0"/>
              <a:t>22.01.2012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AEEE-4D35-4158-9E33-11EC313DA6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2B14C-210B-4E41-889C-63B20A291A5E}" type="datetimeFigureOut">
              <a:rPr lang="ru-RU" smtClean="0"/>
              <a:t>22.01.2012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AEEE-4D35-4158-9E33-11EC313DA6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2B14C-210B-4E41-889C-63B20A291A5E}" type="datetimeFigureOut">
              <a:rPr lang="ru-RU" smtClean="0"/>
              <a:t>22.01.2012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AEEE-4D35-4158-9E33-11EC313DA6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2B14C-210B-4E41-889C-63B20A291A5E}" type="datetimeFigureOut">
              <a:rPr lang="ru-RU" smtClean="0"/>
              <a:t>22.01.2012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AEEE-4D35-4158-9E33-11EC313DA6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2B14C-210B-4E41-889C-63B20A291A5E}" type="datetimeFigureOut">
              <a:rPr lang="ru-RU" smtClean="0"/>
              <a:t>22.01.2012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AEEE-4D35-4158-9E33-11EC313DA6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2B14C-210B-4E41-889C-63B20A291A5E}" type="datetimeFigureOut">
              <a:rPr lang="ru-RU" smtClean="0"/>
              <a:t>22.01.2012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AEEE-4D35-4158-9E33-11EC313DA6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2B14C-210B-4E41-889C-63B20A291A5E}" type="datetimeFigureOut">
              <a:rPr lang="ru-RU" smtClean="0"/>
              <a:t>22.01.2012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AEEE-4D35-4158-9E33-11EC313DA6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2B14C-210B-4E41-889C-63B20A291A5E}" type="datetimeFigureOut">
              <a:rPr lang="ru-RU" smtClean="0"/>
              <a:t>22.01.2012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AEEE-4D35-4158-9E33-11EC313DA6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2B14C-210B-4E41-889C-63B20A291A5E}" type="datetimeFigureOut">
              <a:rPr lang="ru-RU" smtClean="0"/>
              <a:t>22.01.2012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AEEE-4D35-4158-9E33-11EC313DA6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2B14C-210B-4E41-889C-63B20A291A5E}" type="datetimeFigureOut">
              <a:rPr lang="ru-RU" smtClean="0"/>
              <a:t>22.01.2012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AEEE-4D35-4158-9E33-11EC313DA6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2B14C-210B-4E41-889C-63B20A291A5E}" type="datetimeFigureOut">
              <a:rPr lang="ru-RU" smtClean="0"/>
              <a:t>22.01.2012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ABAEEE-4D35-4158-9E33-11EC313DA6B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Все четыре действия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/>
          </a:bodyPr>
          <a:lstStyle/>
          <a:p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692696"/>
            <a:ext cx="2592288" cy="100811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сложение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3501008"/>
            <a:ext cx="2952328" cy="100811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умножение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4797152"/>
            <a:ext cx="2592288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деление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2060848"/>
            <a:ext cx="2592288" cy="100811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вычитание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11960" y="5157192"/>
            <a:ext cx="4464496" cy="100811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Всего (разные слагаемые)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3968" y="3717032"/>
            <a:ext cx="4608512" cy="100811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Всего (одинаковые слагаемые)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11960" y="2276872"/>
            <a:ext cx="4608512" cy="100811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Деление на равные части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139952" y="620688"/>
            <a:ext cx="4824536" cy="122413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Нахождение остатка или части целого</a:t>
            </a:r>
            <a:endParaRPr lang="ru-RU" sz="4000" b="1" dirty="0">
              <a:solidFill>
                <a:srgbClr val="FF0000"/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2699792" y="1340768"/>
            <a:ext cx="2088232" cy="45365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2627784" y="1196752"/>
            <a:ext cx="2088232" cy="15841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2843808" y="4365104"/>
            <a:ext cx="2304256" cy="1440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2771800" y="3068960"/>
            <a:ext cx="2088232" cy="25202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Было 14 яблок. Их разложили на 2 тарелки поровну. Сколько яблок на одно тарелке?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564904"/>
            <a:ext cx="2592288" cy="100811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сложение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4797152"/>
            <a:ext cx="2952328" cy="100811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умножение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5849888"/>
            <a:ext cx="2592288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деление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3717032"/>
            <a:ext cx="2592288" cy="100811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вычитание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3968" y="5849888"/>
            <a:ext cx="4464496" cy="100811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Всего (разные слагаемые)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1960" y="4653136"/>
            <a:ext cx="4608512" cy="100811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Всего (одинаковые слагаемые)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3968" y="3645024"/>
            <a:ext cx="4608512" cy="100811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Деление на равные части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139952" y="2348880"/>
            <a:ext cx="4824536" cy="122413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Нахождение остатка или части целого</a:t>
            </a:r>
            <a:endParaRPr lang="ru-RU" sz="4000" b="1" dirty="0">
              <a:solidFill>
                <a:srgbClr val="FF0000"/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V="1">
            <a:off x="2843808" y="4221088"/>
            <a:ext cx="1872208" cy="2304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83568" y="6669360"/>
            <a:ext cx="208823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Было 14 яблок.  2 положили на тарелку, остальные в вазу. Сколько яблок положили в вазу?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564904"/>
            <a:ext cx="2592288" cy="100811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сложение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4797152"/>
            <a:ext cx="2952328" cy="100811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умножение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5849888"/>
            <a:ext cx="2592288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деление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3717032"/>
            <a:ext cx="2592288" cy="100811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вычитание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3968" y="5849888"/>
            <a:ext cx="4464496" cy="100811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Всего (разные слагаемые)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1960" y="4653136"/>
            <a:ext cx="4608512" cy="100811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Всего (одинаковые слагаемые)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3968" y="3645024"/>
            <a:ext cx="4608512" cy="100811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Деление на равные части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139952" y="2348880"/>
            <a:ext cx="4824536" cy="122413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Нахождение остатка или части целого</a:t>
            </a:r>
            <a:endParaRPr lang="ru-RU" sz="4000" b="1" dirty="0">
              <a:solidFill>
                <a:srgbClr val="FF0000"/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V="1">
            <a:off x="3059832" y="3284984"/>
            <a:ext cx="1584176" cy="12961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755576" y="4509120"/>
            <a:ext cx="208823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 вазе14 яблок.  К ним положили ещё 14 яблок. Сколько яблок стало в вазе?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564904"/>
            <a:ext cx="2592288" cy="100811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сложение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4797152"/>
            <a:ext cx="2952328" cy="100811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умножение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5849888"/>
            <a:ext cx="2592288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деление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3717032"/>
            <a:ext cx="2592288" cy="100811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вычитание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3968" y="5849888"/>
            <a:ext cx="4464496" cy="100811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Всего (разные слагаемые)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1960" y="4653136"/>
            <a:ext cx="4608512" cy="100811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Всего (одинаковые слагаемые)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3968" y="3645024"/>
            <a:ext cx="4608512" cy="100811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Деление на равные части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139952" y="2348880"/>
            <a:ext cx="4824536" cy="122413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Нахождение остатка или части целого</a:t>
            </a:r>
            <a:endParaRPr lang="ru-RU" sz="4000" b="1" dirty="0">
              <a:solidFill>
                <a:srgbClr val="FF0000"/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V="1">
            <a:off x="2771800" y="5013176"/>
            <a:ext cx="1872208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755576" y="5589240"/>
            <a:ext cx="208823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148</Words>
  <Application>Microsoft Office PowerPoint</Application>
  <PresentationFormat>Экран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Все четыре действия</vt:lpstr>
      <vt:lpstr>Слайд 2</vt:lpstr>
      <vt:lpstr>Было 14 яблок. Их разложили на 2 тарелки поровну. Сколько яблок на одно тарелке?</vt:lpstr>
      <vt:lpstr>Было 14 яблок.  2 положили на тарелку, остальные в вазу. Сколько яблок положили в вазу?</vt:lpstr>
      <vt:lpstr>В вазе14 яблок.  К ним положили ещё 14 яблок. Сколько яблок стало в вазе?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 четыре действия</dc:title>
  <dc:creator>Чечёткина Д. Ю.</dc:creator>
  <cp:lastModifiedBy>Чечёткина Д. Ю.</cp:lastModifiedBy>
  <cp:revision>3</cp:revision>
  <dcterms:created xsi:type="dcterms:W3CDTF">2012-01-22T13:23:18Z</dcterms:created>
  <dcterms:modified xsi:type="dcterms:W3CDTF">2012-01-22T13:49:09Z</dcterms:modified>
</cp:coreProperties>
</file>