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EF34-8E11-4CFD-BE4C-5DB82828B228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785E-EBA2-46BB-B7BD-530D0B488F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EF34-8E11-4CFD-BE4C-5DB82828B228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785E-EBA2-46BB-B7BD-530D0B488F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EF34-8E11-4CFD-BE4C-5DB82828B228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785E-EBA2-46BB-B7BD-530D0B488F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EF34-8E11-4CFD-BE4C-5DB82828B228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785E-EBA2-46BB-B7BD-530D0B488F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EF34-8E11-4CFD-BE4C-5DB82828B228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785E-EBA2-46BB-B7BD-530D0B488F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EF34-8E11-4CFD-BE4C-5DB82828B228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785E-EBA2-46BB-B7BD-530D0B488F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EF34-8E11-4CFD-BE4C-5DB82828B228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785E-EBA2-46BB-B7BD-530D0B488F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EF34-8E11-4CFD-BE4C-5DB82828B228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785E-EBA2-46BB-B7BD-530D0B488F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EF34-8E11-4CFD-BE4C-5DB82828B228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785E-EBA2-46BB-B7BD-530D0B488F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EF34-8E11-4CFD-BE4C-5DB82828B228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785E-EBA2-46BB-B7BD-530D0B488F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EF34-8E11-4CFD-BE4C-5DB82828B228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785E-EBA2-46BB-B7BD-530D0B488F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2EF34-8E11-4CFD-BE4C-5DB82828B228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A785E-EBA2-46BB-B7BD-530D0B488F2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4536503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b="1" dirty="0" smtClean="0"/>
              <a:t>Вычисляем расстояние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stock-vector-set-of-vector-clock-faces-1763159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77236"/>
          <a:stretch>
            <a:fillRect/>
          </a:stretch>
        </p:blipFill>
        <p:spPr>
          <a:xfrm>
            <a:off x="1547664" y="0"/>
            <a:ext cx="5819781" cy="1772817"/>
          </a:xfrm>
        </p:spPr>
      </p:pic>
      <p:pic>
        <p:nvPicPr>
          <p:cNvPr id="5" name="Рисунок 4" descr="batea01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772816"/>
            <a:ext cx="1209734" cy="1008112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>
            <a:off x="1043608" y="2636912"/>
            <a:ext cx="7272808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2780928"/>
            <a:ext cx="1944216" cy="2880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2780928"/>
            <a:ext cx="1944216" cy="2880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932040" y="2780928"/>
            <a:ext cx="1944216" cy="2880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гнутая вниз стрелка 9"/>
          <p:cNvSpPr/>
          <p:nvPr/>
        </p:nvSpPr>
        <p:spPr>
          <a:xfrm>
            <a:off x="971600" y="3068960"/>
            <a:ext cx="2088232" cy="4320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низ стрелка 10"/>
          <p:cNvSpPr/>
          <p:nvPr/>
        </p:nvSpPr>
        <p:spPr>
          <a:xfrm>
            <a:off x="2915816" y="3140968"/>
            <a:ext cx="2088232" cy="4320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низ стрелка 11"/>
          <p:cNvSpPr/>
          <p:nvPr/>
        </p:nvSpPr>
        <p:spPr>
          <a:xfrm>
            <a:off x="4860032" y="3068960"/>
            <a:ext cx="2088232" cy="4320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03648" y="3645024"/>
            <a:ext cx="936104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12 км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419872" y="3645024"/>
            <a:ext cx="936104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12 км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436096" y="3717032"/>
            <a:ext cx="936104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12 км</a:t>
            </a:r>
            <a:endParaRPr lang="ru-RU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419872" y="0"/>
            <a:ext cx="2088232" cy="216024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508104" y="0"/>
            <a:ext cx="2088232" cy="216024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043608" y="4221088"/>
            <a:ext cx="237626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За 1 час: 12 км</a:t>
            </a:r>
            <a:endParaRPr lang="ru-RU" sz="24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076056" y="4293096"/>
            <a:ext cx="316835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smtClean="0"/>
              <a:t>За 2 часа</a:t>
            </a:r>
            <a:r>
              <a:rPr lang="ru-RU" sz="2400" b="1" dirty="0" smtClean="0"/>
              <a:t>: 12 км+12 км</a:t>
            </a:r>
            <a:endParaRPr lang="ru-RU" sz="24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339752" y="5589240"/>
            <a:ext cx="468052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За 3 часа: 12 км +12 км + 12км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19149E-6 L 0.09132 0.0002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32</Words>
  <Application>Microsoft Office PowerPoint</Application>
  <PresentationFormat>Экран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Вычисляем расстояние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Вычисляем расстояние</dc:title>
  <dc:creator>Чечёткина Д. Ю.</dc:creator>
  <cp:lastModifiedBy>Чечёткина Д. Ю.</cp:lastModifiedBy>
  <cp:revision>10</cp:revision>
  <dcterms:created xsi:type="dcterms:W3CDTF">2012-01-28T13:55:06Z</dcterms:created>
  <dcterms:modified xsi:type="dcterms:W3CDTF">2012-01-28T15:33:59Z</dcterms:modified>
</cp:coreProperties>
</file>