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59" r:id="rId4"/>
    <p:sldId id="260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F8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288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2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100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119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6311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24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307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039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45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44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851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020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808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187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32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741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253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180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68BD208-3983-447F-82EF-E7A32E3091F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EE36232-5CFB-42AA-9F4C-B2A868997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9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0693" y="376839"/>
            <a:ext cx="9440034" cy="1522299"/>
          </a:xfrm>
        </p:spPr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AEF8CA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Зимние Олимпийские игры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76049" y="4586068"/>
            <a:ext cx="4831958" cy="2011679"/>
          </a:xfrm>
        </p:spPr>
        <p:txBody>
          <a:bodyPr>
            <a:normAutofit/>
          </a:bodyPr>
          <a:lstStyle/>
          <a:p>
            <a:endParaRPr lang="ru-RU" i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25" y="2210087"/>
            <a:ext cx="6253676" cy="438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545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477078"/>
            <a:ext cx="10353762" cy="887896"/>
          </a:xfrm>
        </p:spPr>
        <p:txBody>
          <a:bodyPr>
            <a:normAutofit fontScale="90000"/>
          </a:bodyPr>
          <a:lstStyle/>
          <a:p>
            <a:r>
              <a:rPr lang="ru-RU" sz="4400" b="1" i="1" dirty="0">
                <a:solidFill>
                  <a:srgbClr val="AEF8CA"/>
                </a:solidFill>
              </a:rPr>
              <a:t>История  возрождения </a:t>
            </a:r>
            <a:r>
              <a:rPr lang="ru-RU" i="1" dirty="0">
                <a:solidFill>
                  <a:srgbClr val="AEF8CA"/>
                </a:solidFill>
              </a:rPr>
              <a:t/>
            </a:r>
            <a:br>
              <a:rPr lang="ru-RU" i="1" dirty="0">
                <a:solidFill>
                  <a:srgbClr val="AEF8CA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364974"/>
            <a:ext cx="10353762" cy="4426227"/>
          </a:xfrm>
        </p:spPr>
        <p:txBody>
          <a:bodyPr/>
          <a:lstStyle/>
          <a:p>
            <a:pPr marL="36900" indent="0" algn="ctr">
              <a:buNone/>
            </a:pPr>
            <a:r>
              <a:rPr lang="ru-RU" i="1" dirty="0"/>
              <a:t>Зимние Олимпийские игры - всемирные соревнования по зимним видам спорта. Как и летние Олимпийские игры, проводятся под эгидой МОК. Первые Зимние олимпийские игры состоялись в 1924. Поначалу зимние и летние Игры проходили в один и тот же год, но начиная с 1994, они проводятся ч интервалом в два года. К настоящему моменту значительно расширилась программа Зимних олимпийских игр, выросло число участников, среди которых немало спортсменов из южных стран.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069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AEF8CA"/>
                </a:solidFill>
              </a:rPr>
              <a:t>Первые Олимпийские игры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052" y="1732449"/>
            <a:ext cx="11569148" cy="4058751"/>
          </a:xfrm>
        </p:spPr>
        <p:txBody>
          <a:bodyPr/>
          <a:lstStyle/>
          <a:p>
            <a:pPr marL="36900" indent="0" algn="ctr">
              <a:buNone/>
            </a:pPr>
            <a:r>
              <a:rPr lang="ru-RU" i="1" dirty="0"/>
              <a:t>Говоря о том, что Белые игры №1 состоялись в 1924 году в </a:t>
            </a:r>
            <a:r>
              <a:rPr lang="ru-RU" i="1" dirty="0" err="1"/>
              <a:t>Шамони</a:t>
            </a:r>
            <a:r>
              <a:rPr lang="ru-RU" i="1" dirty="0"/>
              <a:t>, историки вступают в противоречие с юриспруденцией. Дело в том, что происходившее во Французских Альпах 75 лет назад официально называлось совсем иначе. «Неделя зимнего спорта, посвященная предстоящим Играм VIII Олимпиады в Париже» – вот так длинно именовались соревнования, на которые в январе-феврале 24-го года собралось 293 спортсмена из 16 стран. Впрочем, свидетельствуют документы, запросто могли бы и не собраться. По крайней мере, причин для этого было несколько.</a:t>
            </a:r>
          </a:p>
        </p:txBody>
      </p:sp>
    </p:spTree>
    <p:extLst>
      <p:ext uri="{BB962C8B-B14F-4D97-AF65-F5344CB8AC3E}">
        <p14:creationId xmlns:p14="http://schemas.microsoft.com/office/powerpoint/2010/main" val="3143378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AEF8CA"/>
                </a:solidFill>
              </a:rPr>
              <a:t>Зимние олимпийские виды спорта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1304" y="1732449"/>
            <a:ext cx="11476383" cy="1646855"/>
          </a:xfrm>
        </p:spPr>
        <p:txBody>
          <a:bodyPr/>
          <a:lstStyle/>
          <a:p>
            <a:pPr marL="36900" indent="0" algn="ctr">
              <a:buNone/>
            </a:pPr>
            <a:r>
              <a:rPr lang="ru-RU" i="1" dirty="0"/>
              <a:t>По нынешним правилам МОК, зимний вид спорта может быть официально признан олимпийским, если он культивируется, минимум, в 50 странах на трех континентах, а соревнования в этом виде проходят как среди мужчин, так и женщин.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075" y="2845903"/>
            <a:ext cx="5152243" cy="386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92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AEF8CA"/>
                </a:solidFill>
              </a:rPr>
              <a:t>Горнолыжный спорта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49"/>
            <a:ext cx="4996675" cy="5012908"/>
          </a:xfrm>
        </p:spPr>
        <p:txBody>
          <a:bodyPr/>
          <a:lstStyle/>
          <a:p>
            <a:pPr marL="36900" indent="0" algn="ctr">
              <a:buNone/>
            </a:pPr>
            <a:r>
              <a:rPr lang="ru-RU" i="1" dirty="0"/>
              <a:t>Горнолыжный спорт — спуск с гор на специальных лыжах. Вид спорта, а также популярный вид активного отдыха миллионов людей по всему миру. Традиционно наиболее развит в таких странах, как Австрия, Швейцария, Франция, США, Германия. Родиной горнолыжного спорта являются Альпы, на большинстве языков само название этого вида означает «альпийские лыжи»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884" y="2389050"/>
            <a:ext cx="5987110" cy="369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719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AEF8CA"/>
                </a:solidFill>
                <a:effectLst/>
              </a:rPr>
              <a:t>Лыжные гонки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0" y="2489981"/>
            <a:ext cx="4386470" cy="4135901"/>
          </a:xfrm>
        </p:spPr>
        <p:txBody>
          <a:bodyPr/>
          <a:lstStyle/>
          <a:p>
            <a:pPr marL="36900" indent="0" algn="ctr">
              <a:buNone/>
            </a:pPr>
            <a:r>
              <a:rPr lang="ru-RU" i="1" dirty="0"/>
              <a:t>Лыжные гонки — гонки на лыжах на определённую дистанцию по специально подготовленной трассе среди лиц определённой категории (возрастной, половой и т. д.). Относятся к циклическим видам спорта.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" y="1786596"/>
            <a:ext cx="6637787" cy="455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708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328246"/>
            <a:ext cx="10353762" cy="970450"/>
          </a:xfrm>
        </p:spPr>
        <p:txBody>
          <a:bodyPr/>
          <a:lstStyle/>
          <a:p>
            <a:r>
              <a:rPr lang="ru-RU" b="1" i="1" dirty="0">
                <a:solidFill>
                  <a:srgbClr val="AEF8CA"/>
                </a:solidFill>
              </a:rPr>
              <a:t>Прыжки с трамплина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298696"/>
            <a:ext cx="10353762" cy="1461325"/>
          </a:xfrm>
        </p:spPr>
        <p:txBody>
          <a:bodyPr/>
          <a:lstStyle/>
          <a:p>
            <a:pPr marL="36900" indent="0" algn="ctr">
              <a:buNone/>
            </a:pPr>
            <a:r>
              <a:rPr lang="ru-RU" i="1" dirty="0"/>
              <a:t>Прыжки на лыжах с трамплина — вид спорта, включающий прыжки на лыжах со специально оборудованных трамплинов. Выступают как самостоятельный вид спорта, а также входят в программу лыжного двоеборья. Входят в состав Международной федерации лыжного спорта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171" y="2647480"/>
            <a:ext cx="6065010" cy="404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244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AEF8CA"/>
                </a:solidFill>
              </a:rPr>
              <a:t>Хоккей с шайбой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50"/>
            <a:ext cx="10353762" cy="1567342"/>
          </a:xfrm>
        </p:spPr>
        <p:txBody>
          <a:bodyPr/>
          <a:lstStyle/>
          <a:p>
            <a:pPr marL="36900" indent="0" algn="ctr">
              <a:buNone/>
            </a:pPr>
            <a:r>
              <a:rPr lang="ru-RU" i="1" dirty="0"/>
              <a:t>Хоккей с шайбой — командная спортивная игра на льду, подвид хоккея, заключающаяся в противоборстве двух команд, которые, передавая шайбу клюшками, стремятся забросить её наибольшее количество раз в ворота соперника и не пропустить в свои. Побеждает команда, забросившая наибольшее количество шайб в ворота соперника.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3559126"/>
            <a:ext cx="4269202" cy="2917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036" y="3121211"/>
            <a:ext cx="5013521" cy="335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074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437322"/>
            <a:ext cx="10353762" cy="1142728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AEF8CA"/>
                </a:solidFill>
              </a:rPr>
              <a:t>Виды спорта по которым соревнования не проводятся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50"/>
            <a:ext cx="10353762" cy="3250368"/>
          </a:xfrm>
        </p:spPr>
        <p:txBody>
          <a:bodyPr/>
          <a:lstStyle/>
          <a:p>
            <a:pPr marL="36900" indent="0" algn="ctr">
              <a:buNone/>
            </a:pPr>
            <a:r>
              <a:rPr lang="ru-RU" i="1" dirty="0"/>
              <a:t>Военный патруль — прародитель современного биатлона. Первые соревнования проводились в 1924. Также проводились демонстрационные соревнования в 1928, 1936 и 1948. В 1960 биатлон становится зимним олимпийским видом спорта.</a:t>
            </a:r>
          </a:p>
          <a:p>
            <a:pPr marL="36900" indent="0" algn="ctr">
              <a:buNone/>
            </a:pPr>
            <a:r>
              <a:rPr lang="ru-RU" i="1" dirty="0"/>
              <a:t>Специальные фигуры (англ.) в фигурном катании были представлены только на ОИ 1908 года.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4540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ate" id="{C3F70B94-7CE9-428E-ADC1-3269CC2C3385}" vid="{43372978-11FE-4814-AC26-BC300187D8C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Грифель</Template>
  <TotalTime>49</TotalTime>
  <Words>316</Words>
  <Application>Microsoft Office PowerPoint</Application>
  <PresentationFormat>Произвольный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Сланец</vt:lpstr>
      <vt:lpstr>Зимние Олимпийские игры </vt:lpstr>
      <vt:lpstr>История  возрождения  </vt:lpstr>
      <vt:lpstr>Первые Олимпийские игры </vt:lpstr>
      <vt:lpstr>Зимние олимпийские виды спорта </vt:lpstr>
      <vt:lpstr>Горнолыжный спорта </vt:lpstr>
      <vt:lpstr>Лыжные гонки </vt:lpstr>
      <vt:lpstr>Прыжки с трамплина </vt:lpstr>
      <vt:lpstr>Хоккей с шайбой </vt:lpstr>
      <vt:lpstr>Виды спорта по которым соревнования не проводятся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Олимпийские игры</dc:title>
  <dc:creator>Роман Ширяшкин</dc:creator>
  <cp:lastModifiedBy>Миша</cp:lastModifiedBy>
  <cp:revision>7</cp:revision>
  <dcterms:created xsi:type="dcterms:W3CDTF">2016-11-17T05:57:45Z</dcterms:created>
  <dcterms:modified xsi:type="dcterms:W3CDTF">2017-06-08T08:04:14Z</dcterms:modified>
</cp:coreProperties>
</file>