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71" r:id="rId5"/>
    <p:sldId id="263" r:id="rId6"/>
    <p:sldId id="264" r:id="rId7"/>
    <p:sldId id="267" r:id="rId8"/>
    <p:sldId id="266" r:id="rId9"/>
    <p:sldId id="273" r:id="rId10"/>
    <p:sldId id="268" r:id="rId11"/>
    <p:sldId id="272" r:id="rId12"/>
    <p:sldId id="269" r:id="rId13"/>
    <p:sldId id="270" r:id="rId14"/>
    <p:sldId id="281" r:id="rId15"/>
    <p:sldId id="283" r:id="rId16"/>
    <p:sldId id="282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3" autoAdjust="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75;&#1086;&#1088;&#1086;&#1076;%20&#1085;&#1072;&#1076;%20&#1085;&#1077;&#1074;&#1086;&#1081;&amp;img_url" TargetMode="External"/><Relationship Id="rId7" Type="http://schemas.openxmlformats.org/officeDocument/2006/relationships/hyperlink" Target="https://yandex.ru/images/search?text=&#1088;&#1072;&#1076;&#1091;&#1075;&#1072;%20&#1074;" TargetMode="External"/><Relationship Id="rId2" Type="http://schemas.openxmlformats.org/officeDocument/2006/relationships/hyperlink" Target="https://yandex.ru/images/search?text=&#1089;&#1090;&#1088;&#1077;&#1083;&#1082;&#1072;%20&#1074;&#1072;&#1089;&#1080;&#1083;&#1100;&#1077;&#1074;&#1089;&#1082;&#1086;&#1075;&#1086;%20&#1086;&#1089;&#1090;&#1088;&#1086;&#1074;&#1072;&amp;img_url=http://img-2005-10.phot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89;&#1072;&#1085;&#1082;&#1090;-&#1087;&#1077;&#1090;&#1077;&#1088;&#1073;&#1091;&#1088;&#1075;%25" TargetMode="External"/><Relationship Id="rId5" Type="http://schemas.openxmlformats.org/officeDocument/2006/relationships/hyperlink" Target="https://yandex.ru/images/search?text=&#1084;&#1077;&#1076;&#1085;&#1099;&#1081;%20&#1074;&#1089;&#1072;&#1076;&#1085;&#1080;&#1082;" TargetMode="External"/><Relationship Id="rId4" Type="http://schemas.openxmlformats.org/officeDocument/2006/relationships/hyperlink" Target="https://yandex.ru/images/search?text=&#1093;&#1088;&#1072;&#1084;&#1099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368151"/>
          </a:xfrm>
        </p:spPr>
        <p:txBody>
          <a:bodyPr>
            <a:noAutofit/>
          </a:bodyPr>
          <a:lstStyle/>
          <a:p>
            <a:pPr marL="12065" marR="5080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</a:t>
            </a:r>
            <a:r>
              <a:rPr lang="ru-RU" sz="2400" spc="5" dirty="0" smtClean="0"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образовательное</a:t>
            </a:r>
            <a:r>
              <a:rPr lang="ru-RU" sz="2400" spc="-2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5" dirty="0" smtClean="0">
                <a:latin typeface="Times New Roman" pitchFamily="18" charset="0"/>
                <a:cs typeface="Times New Roman" pitchFamily="18" charset="0"/>
              </a:rPr>
              <a:t>учреждение  детский </a:t>
            </a:r>
            <a:r>
              <a:rPr lang="ru-RU" sz="2400" spc="10" dirty="0" smtClean="0"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400" spc="-5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spc="5" dirty="0" smtClean="0">
                <a:latin typeface="Times New Roman" pitchFamily="18" charset="0"/>
                <a:cs typeface="Times New Roman" pitchFamily="18" charset="0"/>
              </a:rPr>
              <a:t>46 компенсирующего вида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Приморского </a:t>
            </a:r>
            <a:r>
              <a:rPr lang="ru-RU" sz="2400" spc="10" dirty="0" smtClean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pc="5" dirty="0" smtClean="0">
                <a:latin typeface="Times New Roman" pitchFamily="18" charset="0"/>
                <a:cs typeface="Times New Roman" pitchFamily="18" charset="0"/>
              </a:rPr>
              <a:t>Санкт-</a:t>
            </a:r>
            <a:r>
              <a:rPr lang="ru-RU" sz="2400" spc="-1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Петербурга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8002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«Гимн Санкт-Петербурга»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 Олега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Чупрова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Домбровскя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Н.Д.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Санкт-Петербург</a:t>
            </a:r>
            <a:r>
              <a:rPr lang="ru-RU" dirty="0" smtClean="0"/>
              <a:t>, оставайся вечно молод!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Наталья\Desktop\фото\моло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412776"/>
            <a:ext cx="7241541" cy="47133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Грядущий день озарён тобой.</a:t>
            </a:r>
            <a:endParaRPr lang="ru-RU" dirty="0"/>
          </a:p>
        </p:txBody>
      </p:sp>
      <p:pic>
        <p:nvPicPr>
          <p:cNvPr id="14338" name="Picture 2" descr="C:\Users\Наталья\Desktop\фото\в ц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4216" y="1600200"/>
            <a:ext cx="681556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расцветай, наш прекрасный город!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Наталья\Desktop\фото\в цвет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900113"/>
            <a:ext cx="8096250" cy="5057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Высокая честь — жить единой судьбой! </a:t>
            </a:r>
            <a:endParaRPr lang="ru-RU" dirty="0"/>
          </a:p>
        </p:txBody>
      </p:sp>
      <p:pic>
        <p:nvPicPr>
          <p:cNvPr id="12290" name="Picture 2" descr="C:\Users\Наталья\Desktop\фото\раду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709" y="1600200"/>
            <a:ext cx="640258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Державный град, возвышайся над Невою,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Как дивный храм, ты сердцам открыт!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Сияй в веках красотой живою,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Дыханье твое Медный всадник хранит.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Несокрушим — ты смог в года лихие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Преодолеть все бури и ветра!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 морской душой,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Бессмертен, как Россия,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Плыви, фрегат, под парусом Петра!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Санкт-Петербург, оставайся вечно молод!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Грядущий день озарён тобой.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Так расцветай, наш прекрасный город!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Высокая честь — жить единой судьбой!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Стрелка Васильевского острова </a:t>
            </a:r>
            <a:r>
              <a:rPr lang="en-US" sz="1400" dirty="0" smtClean="0">
                <a:hlinkClick r:id="rId2"/>
              </a:rPr>
              <a:t>https://yandex.ru/images/search?text=</a:t>
            </a:r>
            <a:r>
              <a:rPr lang="ru-RU" sz="1400" dirty="0" smtClean="0">
                <a:hlinkClick r:id="rId2"/>
              </a:rPr>
              <a:t>стрелка%20васильевского%20острова&amp;</a:t>
            </a:r>
            <a:r>
              <a:rPr lang="en-US" sz="1400" dirty="0" err="1" smtClean="0">
                <a:hlinkClick r:id="rId2"/>
              </a:rPr>
              <a:t>img_url</a:t>
            </a:r>
            <a:r>
              <a:rPr lang="en-US" sz="1400" dirty="0" smtClean="0">
                <a:hlinkClick r:id="rId2"/>
              </a:rPr>
              <a:t>=http%3A%2F%2Fimg-2005-10.photo</a:t>
            </a:r>
            <a:endParaRPr lang="ru-RU" sz="1400" dirty="0" smtClean="0"/>
          </a:p>
          <a:p>
            <a:r>
              <a:rPr lang="ru-RU" sz="1400" dirty="0" smtClean="0"/>
              <a:t>Над Невой </a:t>
            </a:r>
            <a:r>
              <a:rPr lang="en-US" sz="1400" dirty="0" smtClean="0">
                <a:hlinkClick r:id="rId3"/>
              </a:rPr>
              <a:t>https://yandex.ru/images/search?text=</a:t>
            </a:r>
            <a:r>
              <a:rPr lang="ru-RU" sz="1400" dirty="0" smtClean="0">
                <a:hlinkClick r:id="rId3"/>
              </a:rPr>
              <a:t>город%20над%20невой&amp;</a:t>
            </a:r>
            <a:r>
              <a:rPr lang="en-US" sz="1400" dirty="0" err="1" smtClean="0">
                <a:hlinkClick r:id="rId3"/>
              </a:rPr>
              <a:t>img_url</a:t>
            </a:r>
            <a:r>
              <a:rPr lang="en-US" sz="1400" dirty="0" smtClean="0"/>
              <a:t>=</a:t>
            </a:r>
            <a:endParaRPr lang="ru-RU" sz="1400" dirty="0" smtClean="0"/>
          </a:p>
          <a:p>
            <a:r>
              <a:rPr lang="ru-RU" sz="1400" dirty="0" err="1" smtClean="0"/>
              <a:t>Исакиевский</a:t>
            </a:r>
            <a:r>
              <a:rPr lang="ru-RU" sz="1400" dirty="0" smtClean="0"/>
              <a:t> собор </a:t>
            </a:r>
            <a:r>
              <a:rPr lang="en-US" sz="1400" dirty="0" smtClean="0">
                <a:hlinkClick r:id="rId4"/>
              </a:rPr>
              <a:t>https://yandex.ru/images/search?text=</a:t>
            </a:r>
            <a:r>
              <a:rPr lang="ru-RU" sz="1400" dirty="0" smtClean="0">
                <a:hlinkClick r:id="rId4"/>
              </a:rPr>
              <a:t>храмы</a:t>
            </a:r>
            <a:endParaRPr lang="ru-RU" sz="1400" dirty="0" smtClean="0"/>
          </a:p>
          <a:p>
            <a:r>
              <a:rPr lang="ru-RU" sz="1400" dirty="0" smtClean="0"/>
              <a:t>Медный всадник </a:t>
            </a:r>
            <a:r>
              <a:rPr lang="en-US" sz="1400" dirty="0" smtClean="0">
                <a:hlinkClick r:id="rId5"/>
              </a:rPr>
              <a:t>https://yandex.ru/images/search?text=</a:t>
            </a:r>
            <a:r>
              <a:rPr lang="ru-RU" sz="1400" dirty="0" smtClean="0">
                <a:hlinkClick r:id="rId5"/>
              </a:rPr>
              <a:t>медный%20всадник</a:t>
            </a:r>
            <a:endParaRPr lang="ru-RU" sz="1400" dirty="0" smtClean="0"/>
          </a:p>
          <a:p>
            <a:r>
              <a:rPr lang="ru-RU" sz="1400" dirty="0" smtClean="0"/>
              <a:t>Город в цветах</a:t>
            </a:r>
          </a:p>
          <a:p>
            <a:r>
              <a:rPr lang="en-US" sz="1400" dirty="0" smtClean="0">
                <a:hlinkClick r:id="rId6"/>
              </a:rPr>
              <a:t>https://yandex.ru/images/search?text=</a:t>
            </a:r>
            <a:r>
              <a:rPr lang="ru-RU" sz="1400" dirty="0" err="1" smtClean="0">
                <a:hlinkClick r:id="rId6"/>
              </a:rPr>
              <a:t>санкт-петербург%</a:t>
            </a:r>
            <a:endParaRPr lang="ru-RU" sz="1400" dirty="0" smtClean="0"/>
          </a:p>
          <a:p>
            <a:r>
              <a:rPr lang="ru-RU" sz="1400" dirty="0" smtClean="0"/>
              <a:t>Радуга </a:t>
            </a:r>
            <a:r>
              <a:rPr lang="en-US" sz="1400" dirty="0" smtClean="0">
                <a:hlinkClick r:id="rId7"/>
              </a:rPr>
              <a:t>https://yandex.ru/images/search?text=</a:t>
            </a:r>
            <a:r>
              <a:rPr lang="ru-RU" sz="1400" dirty="0" smtClean="0">
                <a:hlinkClick r:id="rId7"/>
              </a:rPr>
              <a:t>радуга%20в</a:t>
            </a:r>
            <a:endParaRPr lang="ru-RU" sz="1400" dirty="0" smtClean="0"/>
          </a:p>
          <a:p>
            <a:r>
              <a:rPr lang="ru-RU" sz="1400" dirty="0" smtClean="0"/>
              <a:t> Город в зелени </a:t>
            </a:r>
            <a:r>
              <a:rPr lang="en-US" sz="1400" dirty="0" smtClean="0"/>
              <a:t>https://yandex.ru/images/search?text=</a:t>
            </a:r>
            <a:r>
              <a:rPr lang="ru-RU" sz="1400" dirty="0" err="1" smtClean="0"/>
              <a:t>санкт-петербург</a:t>
            </a:r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Державный </a:t>
            </a:r>
            <a:r>
              <a:rPr lang="ru-RU" dirty="0" smtClean="0"/>
              <a:t>град, возвышайся над Невою,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Наталья\Desktop\фото\над нев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13690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дивный храм, ты сердцам открыт!</a:t>
            </a:r>
            <a:endParaRPr lang="ru-RU" dirty="0"/>
          </a:p>
        </p:txBody>
      </p:sp>
      <p:pic>
        <p:nvPicPr>
          <p:cNvPr id="5122" name="Picture 2" descr="C:\Users\Наталья\Desktop\фото\хра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980728"/>
            <a:ext cx="6768752" cy="51454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Сияй в веках красотой живою,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Наталья\Desktop\фото\лет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3" y="1628800"/>
            <a:ext cx="8562975" cy="46529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Дыханье </a:t>
            </a:r>
            <a:r>
              <a:rPr lang="ru-RU" dirty="0" smtClean="0"/>
              <a:t>твое Медный всадник хранит.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Наталья\Desktop\фото\медный всад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628800"/>
            <a:ext cx="7200800" cy="44973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Несокрушим — ты смог в года лихие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Наталья\Desktop\фото\блокад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416824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Преодолеть все бури и ветра!</a:t>
            </a:r>
            <a:endParaRPr lang="ru-RU" dirty="0"/>
          </a:p>
        </p:txBody>
      </p:sp>
      <p:pic>
        <p:nvPicPr>
          <p:cNvPr id="8194" name="Picture 2" descr="C:\Users\Наталья\Desktop\фото\дор жиз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6192688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морской душой</a:t>
            </a:r>
            <a:r>
              <a:rPr lang="ru-RU" dirty="0" smtClean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Бессмертен, как Россия,</a:t>
            </a:r>
            <a:endParaRPr lang="ru-RU" dirty="0"/>
          </a:p>
        </p:txBody>
      </p:sp>
      <p:pic>
        <p:nvPicPr>
          <p:cNvPr id="9218" name="Picture 2" descr="C:\Users\Наталья\Desktop\фото\воен мор пара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840760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Плыви, фрегат, под парусом Петра!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Наталья\Desktop\фото\пе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840760" cy="51454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133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Государственное бюджетное дошкольное образовательное учреждение  детский сад № 46 компенсирующего вида  Приморского района Санкт- Петербурга</vt:lpstr>
      <vt:lpstr> Державный град, возвышайся над Невою,  </vt:lpstr>
      <vt:lpstr>Как дивный храм, ты сердцам открыт!</vt:lpstr>
      <vt:lpstr>Сияй в веках красотой живою,</vt:lpstr>
      <vt:lpstr> Дыханье твое Медный всадник хранит.  </vt:lpstr>
      <vt:lpstr>Несокрушим — ты смог в года лихие  </vt:lpstr>
      <vt:lpstr>Преодолеть все бури и ветра!</vt:lpstr>
      <vt:lpstr>С морской душой, Бессмертен, как Россия,</vt:lpstr>
      <vt:lpstr>Плыви, фрегат, под парусом Петра!  </vt:lpstr>
      <vt:lpstr> Санкт-Петербург, оставайся вечно молод!  </vt:lpstr>
      <vt:lpstr>Грядущий день озарён тобой.</vt:lpstr>
      <vt:lpstr>Так расцветай, наш прекрасный город!</vt:lpstr>
      <vt:lpstr>Высокая честь — жить единой судьбой! </vt:lpstr>
      <vt:lpstr>Слайд 14</vt:lpstr>
      <vt:lpstr>Слайд 15</vt:lpstr>
      <vt:lpstr>Слайд 16</vt:lpstr>
      <vt:lpstr>Спасибо за внимание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10</cp:revision>
  <dcterms:created xsi:type="dcterms:W3CDTF">2017-02-21T17:34:31Z</dcterms:created>
  <dcterms:modified xsi:type="dcterms:W3CDTF">2017-06-09T19:15:34Z</dcterms:modified>
</cp:coreProperties>
</file>