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4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A235-1A5A-46EE-9431-C26C757A191A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3916-35D2-45F8-B244-A8321222C7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A235-1A5A-46EE-9431-C26C757A191A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3916-35D2-45F8-B244-A8321222C7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A235-1A5A-46EE-9431-C26C757A191A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3916-35D2-45F8-B244-A8321222C7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A235-1A5A-46EE-9431-C26C757A191A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3916-35D2-45F8-B244-A8321222C7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A235-1A5A-46EE-9431-C26C757A191A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3916-35D2-45F8-B244-A8321222C7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A235-1A5A-46EE-9431-C26C757A191A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3916-35D2-45F8-B244-A8321222C7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A235-1A5A-46EE-9431-C26C757A191A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3916-35D2-45F8-B244-A8321222C7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A235-1A5A-46EE-9431-C26C757A191A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3916-35D2-45F8-B244-A8321222C7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A235-1A5A-46EE-9431-C26C757A191A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3916-35D2-45F8-B244-A8321222C7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A235-1A5A-46EE-9431-C26C757A191A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3916-35D2-45F8-B244-A8321222C7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A235-1A5A-46EE-9431-C26C757A191A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3916-35D2-45F8-B244-A8321222C7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0A235-1A5A-46EE-9431-C26C757A191A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B3916-35D2-45F8-B244-A8321222C75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l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0;&#1086;&#1084;&#1087;&#1072;&#1082;\Desktop\DETSKIE_PESNI_-_pro_druzhbu_(iPlayer.fm).mp3" TargetMode="Externa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0;&#1086;&#1084;&#1087;&#1072;&#1082;\Desktop\&#1040;%20&#1095;&#1090;&#1086;%20&#1090;&#1099;%20&#1091;&#1084;&#1077;&#1077;&#1096;&#1100;.avi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2492896"/>
            <a:ext cx="756084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твой </a:t>
            </a:r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друг?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95936" y="4005064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Презентацию выполнила студентка 201 гр.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Чихалова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Мария 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2492896"/>
            <a:ext cx="643889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i="1" cap="none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жБуРДа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l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7704" y="2564904"/>
            <a:ext cx="5243167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Дружба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l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612576" y="2492896"/>
            <a:ext cx="948000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«Дружба - бескорыстная стойкая приязнь»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l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868144" y="4365104"/>
            <a:ext cx="2458616" cy="15407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Сократ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2348880"/>
            <a:ext cx="785391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4400" b="1" i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«Никакое общение между  людьми невозможно без </a:t>
            </a:r>
            <a:r>
              <a:rPr lang="ru-RU" sz="4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дружбы</a:t>
            </a:r>
            <a:r>
              <a:rPr lang="ru-RU" sz="4400" b="1" i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r>
              <a:rPr lang="ru-RU" sz="4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://www.kolybel-ekb.ru/files/image/Compassion4TWTC_skynesher_s640x4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28600" y="0"/>
            <a:ext cx="10303099" cy="6858000"/>
          </a:xfrm>
          <a:prstGeom prst="rect">
            <a:avLst/>
          </a:prstGeom>
          <a:noFill/>
        </p:spPr>
      </p:pic>
      <p:pic>
        <p:nvPicPr>
          <p:cNvPr id="5" name="DETSKIE_PESNI_-_pro_druzhbu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5805264"/>
            <a:ext cx="432048" cy="432048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05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9712" y="620688"/>
            <a:ext cx="5328592" cy="5509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i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Честный</a:t>
            </a:r>
            <a:r>
              <a:rPr lang="ru-RU" sz="3200" b="1" i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скромный, красивый, заботливый, добрый, загадочный,  </a:t>
            </a:r>
            <a:r>
              <a:rPr lang="ru-RU" sz="32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надежный, застенчивый</a:t>
            </a:r>
            <a:r>
              <a:rPr lang="ru-RU" sz="3200" b="1" i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веселый, старательный, нежный, обязательный, смекалистый, умный, </a:t>
            </a:r>
            <a:r>
              <a:rPr lang="ru-RU" sz="32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подвижный</a:t>
            </a:r>
            <a:r>
              <a:rPr lang="ru-RU" sz="3200" b="1" i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смелый ,тихий, аккуратный, трудолюбивый, преданный.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0"/>
            <a:ext cx="7092280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27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Законы дружбы</a:t>
            </a:r>
          </a:p>
          <a:p>
            <a:pPr algn="ctr">
              <a:buNone/>
            </a:pPr>
            <a:r>
              <a:rPr lang="ru-RU" sz="2700" b="1" i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-доверять другу</a:t>
            </a:r>
            <a:endParaRPr lang="ru-RU" sz="27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700" b="1" i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-делиться новостями</a:t>
            </a:r>
            <a:endParaRPr lang="ru-RU" sz="27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700" b="1" i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-уметь хранить чужие тайны</a:t>
            </a:r>
            <a:endParaRPr lang="ru-RU" sz="27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700" b="1" i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-радоваться вместе с другом его успехам</a:t>
            </a:r>
            <a:endParaRPr lang="ru-RU" sz="27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700" b="1" i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-предлагать свою помощь</a:t>
            </a:r>
            <a:endParaRPr lang="ru-RU" sz="27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700" b="1" i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-стараться, чтобы другу было приятно в твоем обществе, не создавать неловких ситуаций</a:t>
            </a:r>
            <a:endParaRPr lang="ru-RU" sz="27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700" b="1" i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-защищать друга</a:t>
            </a:r>
            <a:endParaRPr lang="ru-RU" sz="27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700" b="1" i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-не критиковать друга в присутствии других людей (если чем-то недоволен, сказать другу об этом наедине)</a:t>
            </a:r>
            <a:endParaRPr lang="ru-RU" sz="27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700" b="1" i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-уважать право друга иметь других друзей, кроме тебя</a:t>
            </a:r>
            <a:endParaRPr lang="ru-RU" sz="27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700" b="1" i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-всегда выполнять свои обещания</a:t>
            </a:r>
            <a:endParaRPr lang="ru-RU" sz="27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А что ты умеешь.avi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248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102</Words>
  <Application>Microsoft Office PowerPoint</Application>
  <PresentationFormat>Экран (4:3)</PresentationFormat>
  <Paragraphs>19</Paragraphs>
  <Slides>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Компак</dc:creator>
  <cp:lastModifiedBy>Компак</cp:lastModifiedBy>
  <cp:revision>4</cp:revision>
  <dcterms:created xsi:type="dcterms:W3CDTF">2017-02-15T16:11:17Z</dcterms:created>
  <dcterms:modified xsi:type="dcterms:W3CDTF">2017-02-15T16:51:42Z</dcterms:modified>
</cp:coreProperties>
</file>