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7696-7694-4BAE-8F75-C59506786E1F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E6DB5-F42C-4AE7-B0DC-A55A4272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383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7696-7694-4BAE-8F75-C59506786E1F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E6DB5-F42C-4AE7-B0DC-A55A4272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502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7696-7694-4BAE-8F75-C59506786E1F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E6DB5-F42C-4AE7-B0DC-A55A4272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727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7696-7694-4BAE-8F75-C59506786E1F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E6DB5-F42C-4AE7-B0DC-A55A4272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424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7696-7694-4BAE-8F75-C59506786E1F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E6DB5-F42C-4AE7-B0DC-A55A4272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244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7696-7694-4BAE-8F75-C59506786E1F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E6DB5-F42C-4AE7-B0DC-A55A4272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118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7696-7694-4BAE-8F75-C59506786E1F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E6DB5-F42C-4AE7-B0DC-A55A4272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21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7696-7694-4BAE-8F75-C59506786E1F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E6DB5-F42C-4AE7-B0DC-A55A4272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135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7696-7694-4BAE-8F75-C59506786E1F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E6DB5-F42C-4AE7-B0DC-A55A4272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730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7696-7694-4BAE-8F75-C59506786E1F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E6DB5-F42C-4AE7-B0DC-A55A4272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0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7696-7694-4BAE-8F75-C59506786E1F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E6DB5-F42C-4AE7-B0DC-A55A4272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380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37696-7694-4BAE-8F75-C59506786E1F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E6DB5-F42C-4AE7-B0DC-A55A4272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021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Летнее оформление окон в детском саду</a:t>
            </a:r>
            <a:endParaRPr lang="ru-RU" sz="4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886200"/>
            <a:ext cx="5904656" cy="175260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rgbClr val="C00000"/>
                </a:solidFill>
              </a:rPr>
              <a:t>Инструктор по физическому воспитанию МАОУ ДОД детский сад «Сказка» </a:t>
            </a:r>
          </a:p>
          <a:p>
            <a:pPr algn="l"/>
            <a:r>
              <a:rPr lang="ru-RU" sz="2000" dirty="0" smtClean="0">
                <a:solidFill>
                  <a:srgbClr val="C00000"/>
                </a:solidFill>
              </a:rPr>
              <a:t>корпус «</a:t>
            </a:r>
            <a:r>
              <a:rPr lang="ru-RU" sz="2000" dirty="0" err="1" smtClean="0">
                <a:solidFill>
                  <a:srgbClr val="C00000"/>
                </a:solidFill>
              </a:rPr>
              <a:t>Дюймовочка</a:t>
            </a:r>
            <a:r>
              <a:rPr lang="ru-RU" sz="2000" dirty="0" smtClean="0">
                <a:solidFill>
                  <a:srgbClr val="C00000"/>
                </a:solidFill>
              </a:rPr>
              <a:t>» </a:t>
            </a:r>
            <a:r>
              <a:rPr lang="ru-RU" sz="2000" dirty="0" err="1" smtClean="0">
                <a:solidFill>
                  <a:srgbClr val="C00000"/>
                </a:solidFill>
              </a:rPr>
              <a:t>Щеткова</a:t>
            </a:r>
            <a:r>
              <a:rPr lang="ru-RU" sz="2000" dirty="0" smtClean="0">
                <a:solidFill>
                  <a:srgbClr val="C00000"/>
                </a:solidFill>
              </a:rPr>
              <a:t> М.В.</a:t>
            </a:r>
          </a:p>
          <a:p>
            <a:pPr algn="l"/>
            <a:r>
              <a:rPr lang="ru-RU" sz="1800" dirty="0" smtClean="0">
                <a:solidFill>
                  <a:srgbClr val="C00000"/>
                </a:solidFill>
              </a:rPr>
              <a:t>2017 год</a:t>
            </a:r>
            <a:endParaRPr lang="ru-RU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32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 rot="-360000">
            <a:off x="971600" y="836712"/>
            <a:ext cx="4896544" cy="5400600"/>
          </a:xfrm>
          <a:prstGeom prst="vertic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Лето</a:t>
            </a:r>
            <a:endParaRPr lang="ru-RU" sz="20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Если </a:t>
            </a: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дует ветер</a:t>
            </a:r>
            <a:b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Теплый, хоть и с севера,</a:t>
            </a:r>
            <a:b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Если луг — в ромашках</a:t>
            </a:r>
            <a:b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И комочках клевера,</a:t>
            </a:r>
            <a:b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Бабочки и пчелы</a:t>
            </a:r>
            <a:b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Над цветами кружатся,</a:t>
            </a:r>
            <a:b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И осколком неба</a:t>
            </a:r>
            <a:b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Голубеет лужица,</a:t>
            </a:r>
            <a:b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И ребячья кожица</a:t>
            </a:r>
            <a:b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Словно шоколадка…</a:t>
            </a:r>
            <a:b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Если от клубники</a:t>
            </a:r>
            <a:b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Заалела грядка —</a:t>
            </a:r>
            <a:b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Верная примета:</a:t>
            </a:r>
            <a:b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Наступило </a:t>
            </a: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лето.</a:t>
            </a:r>
          </a:p>
          <a:p>
            <a:pPr algn="ctr"/>
            <a:r>
              <a:rPr lang="ru-RU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Л. Корчагина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015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ЛЕТО 2017\1\DSC0464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95"/>
          <a:stretch/>
        </p:blipFill>
        <p:spPr bwMode="auto">
          <a:xfrm>
            <a:off x="332625" y="692696"/>
            <a:ext cx="3960440" cy="5980913"/>
          </a:xfrm>
          <a:prstGeom prst="rect">
            <a:avLst/>
          </a:prstGeom>
          <a:noFill/>
          <a:ln w="5715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ЛЕТО 2017\1\DSC0464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81"/>
          <a:stretch/>
        </p:blipFill>
        <p:spPr bwMode="auto">
          <a:xfrm>
            <a:off x="4860032" y="226546"/>
            <a:ext cx="3960440" cy="5946288"/>
          </a:xfrm>
          <a:prstGeom prst="rect">
            <a:avLst/>
          </a:prstGeom>
          <a:noFill/>
          <a:ln w="5715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52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ЛЕТО 2017\1\DSC046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4319806" cy="5760640"/>
          </a:xfrm>
          <a:prstGeom prst="rect">
            <a:avLst/>
          </a:prstGeom>
          <a:noFill/>
          <a:ln w="5715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5686431" y="1700808"/>
            <a:ext cx="3168352" cy="25922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 Black" panose="020B0A04020102020204" pitchFamily="34" charset="0"/>
              </a:rPr>
              <a:t>СПАСИБО ЗА ВНИМАНИЕ!</a:t>
            </a:r>
            <a:endParaRPr lang="ru-RU" sz="2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4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34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Летнее оформление окон в детском саду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Летнее оформление окон в детском саду</dc:title>
  <dc:creator>Windows User</dc:creator>
  <cp:lastModifiedBy>Windows User</cp:lastModifiedBy>
  <cp:revision>2</cp:revision>
  <dcterms:created xsi:type="dcterms:W3CDTF">2017-06-09T08:42:18Z</dcterms:created>
  <dcterms:modified xsi:type="dcterms:W3CDTF">2017-06-09T08:56:23Z</dcterms:modified>
</cp:coreProperties>
</file>