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58" r:id="rId4"/>
    <p:sldId id="268" r:id="rId5"/>
    <p:sldId id="264" r:id="rId6"/>
    <p:sldId id="263" r:id="rId7"/>
    <p:sldId id="261" r:id="rId8"/>
    <p:sldId id="266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60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CF6288-5068-4FE8-8549-8942AB7418AB}" type="doc">
      <dgm:prSet loTypeId="urn:microsoft.com/office/officeart/2005/8/layout/lProcess2" loCatId="list" qsTypeId="urn:microsoft.com/office/officeart/2005/8/quickstyle/simple3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8464806F-0A87-43A3-BEAD-B7E9AEBD02D5}">
      <dgm:prSet phldrT="[Текст]"/>
      <dgm:spPr/>
      <dgm:t>
        <a:bodyPr/>
        <a:lstStyle/>
        <a:p>
          <a:r>
            <a:rPr lang="ru-RU" b="1" dirty="0" smtClean="0"/>
            <a:t>Сотни</a:t>
          </a:r>
          <a:endParaRPr lang="ru-RU" b="1" dirty="0"/>
        </a:p>
      </dgm:t>
    </dgm:pt>
    <dgm:pt modelId="{C6928A1B-BA1C-4C6B-B02C-CA8866D37588}" type="parTrans" cxnId="{104743A3-74CA-4B28-A65C-602AD3E6165C}">
      <dgm:prSet/>
      <dgm:spPr/>
      <dgm:t>
        <a:bodyPr/>
        <a:lstStyle/>
        <a:p>
          <a:endParaRPr lang="ru-RU"/>
        </a:p>
      </dgm:t>
    </dgm:pt>
    <dgm:pt modelId="{FA5E5914-E18C-4D3D-B72C-0A8E82FBEEE7}" type="sibTrans" cxnId="{104743A3-74CA-4B28-A65C-602AD3E6165C}">
      <dgm:prSet/>
      <dgm:spPr/>
      <dgm:t>
        <a:bodyPr/>
        <a:lstStyle/>
        <a:p>
          <a:endParaRPr lang="ru-RU"/>
        </a:p>
      </dgm:t>
    </dgm:pt>
    <dgm:pt modelId="{1549F47C-DA47-4E84-B88A-DD742D408BEE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en-US" sz="2900" b="1" dirty="0" smtClean="0">
              <a:latin typeface="Calibri" pitchFamily="34" charset="0"/>
            </a:rPr>
            <a:t>1</a:t>
          </a:r>
          <a:endParaRPr lang="ru-RU" sz="2900" b="1" dirty="0">
            <a:latin typeface="Calibri" pitchFamily="34" charset="0"/>
          </a:endParaRPr>
        </a:p>
      </dgm:t>
    </dgm:pt>
    <dgm:pt modelId="{24F82D80-EC36-4D6A-9F75-D460EB62F0E3}" type="parTrans" cxnId="{7089FD13-E77F-4199-A9C8-7EF2516F5A70}">
      <dgm:prSet/>
      <dgm:spPr/>
      <dgm:t>
        <a:bodyPr/>
        <a:lstStyle/>
        <a:p>
          <a:endParaRPr lang="ru-RU"/>
        </a:p>
      </dgm:t>
    </dgm:pt>
    <dgm:pt modelId="{824FDAEA-18ED-43BF-9505-6EB21CC191A2}" type="sibTrans" cxnId="{7089FD13-E77F-4199-A9C8-7EF2516F5A70}">
      <dgm:prSet/>
      <dgm:spPr/>
      <dgm:t>
        <a:bodyPr/>
        <a:lstStyle/>
        <a:p>
          <a:endParaRPr lang="ru-RU"/>
        </a:p>
      </dgm:t>
    </dgm:pt>
    <dgm:pt modelId="{06A681B9-F19E-422A-BF30-7C8948D0376F}">
      <dgm:prSet phldrT="[Текст]"/>
      <dgm:spPr>
        <a:solidFill>
          <a:schemeClr val="bg1"/>
        </a:solidFill>
      </dgm:spPr>
      <dgm:t>
        <a:bodyPr/>
        <a:lstStyle/>
        <a:p>
          <a:r>
            <a:rPr lang="en-US" b="1" dirty="0" smtClean="0">
              <a:latin typeface="Calibri" pitchFamily="34" charset="0"/>
            </a:rPr>
            <a:t>1</a:t>
          </a:r>
          <a:endParaRPr lang="ru-RU" b="1" dirty="0">
            <a:latin typeface="Calibri" pitchFamily="34" charset="0"/>
          </a:endParaRPr>
        </a:p>
      </dgm:t>
    </dgm:pt>
    <dgm:pt modelId="{D3472A25-5D56-4331-B39F-B36705F2DEBB}" type="parTrans" cxnId="{ED902B35-4F8B-409F-9AFC-8370700993AF}">
      <dgm:prSet/>
      <dgm:spPr/>
      <dgm:t>
        <a:bodyPr/>
        <a:lstStyle/>
        <a:p>
          <a:endParaRPr lang="ru-RU"/>
        </a:p>
      </dgm:t>
    </dgm:pt>
    <dgm:pt modelId="{44E6E711-0856-45D1-B60B-8BD643957E94}" type="sibTrans" cxnId="{ED902B35-4F8B-409F-9AFC-8370700993AF}">
      <dgm:prSet/>
      <dgm:spPr/>
      <dgm:t>
        <a:bodyPr/>
        <a:lstStyle/>
        <a:p>
          <a:endParaRPr lang="ru-RU"/>
        </a:p>
      </dgm:t>
    </dgm:pt>
    <dgm:pt modelId="{01629519-FB79-4860-AF92-DDC7ECF62C81}">
      <dgm:prSet phldrT="[Текст]"/>
      <dgm:spPr/>
      <dgm:t>
        <a:bodyPr/>
        <a:lstStyle/>
        <a:p>
          <a:r>
            <a:rPr lang="ru-RU" b="1" dirty="0" smtClean="0"/>
            <a:t>Десятки</a:t>
          </a:r>
          <a:endParaRPr lang="ru-RU" b="1" dirty="0"/>
        </a:p>
      </dgm:t>
    </dgm:pt>
    <dgm:pt modelId="{9A879771-F5BF-44B2-8435-3A2A42455421}" type="parTrans" cxnId="{E0F61694-AF90-46A5-BDE9-653E1DB365FF}">
      <dgm:prSet/>
      <dgm:spPr/>
      <dgm:t>
        <a:bodyPr/>
        <a:lstStyle/>
        <a:p>
          <a:endParaRPr lang="ru-RU"/>
        </a:p>
      </dgm:t>
    </dgm:pt>
    <dgm:pt modelId="{E6AA2C42-8235-4948-88CD-E64083B08890}" type="sibTrans" cxnId="{E0F61694-AF90-46A5-BDE9-653E1DB365FF}">
      <dgm:prSet/>
      <dgm:spPr/>
      <dgm:t>
        <a:bodyPr/>
        <a:lstStyle/>
        <a:p>
          <a:endParaRPr lang="ru-RU"/>
        </a:p>
      </dgm:t>
    </dgm:pt>
    <dgm:pt modelId="{8973F263-F97D-42A9-B05B-09E51A4D55D3}">
      <dgm:prSet phldrT="[Текст]"/>
      <dgm:spPr>
        <a:solidFill>
          <a:schemeClr val="bg1"/>
        </a:solidFill>
      </dgm:spPr>
      <dgm:t>
        <a:bodyPr/>
        <a:lstStyle/>
        <a:p>
          <a:r>
            <a:rPr lang="en-US" b="1" dirty="0" smtClean="0">
              <a:latin typeface="Calibri" pitchFamily="34" charset="0"/>
            </a:rPr>
            <a:t>4</a:t>
          </a:r>
          <a:endParaRPr lang="ru-RU" b="1" dirty="0">
            <a:latin typeface="Calibri" pitchFamily="34" charset="0"/>
          </a:endParaRPr>
        </a:p>
      </dgm:t>
    </dgm:pt>
    <dgm:pt modelId="{A680E845-6570-43D2-8DDB-49BE37AE5E53}" type="parTrans" cxnId="{768DAE84-99A9-47C9-B901-2624076FF432}">
      <dgm:prSet/>
      <dgm:spPr/>
      <dgm:t>
        <a:bodyPr/>
        <a:lstStyle/>
        <a:p>
          <a:endParaRPr lang="ru-RU"/>
        </a:p>
      </dgm:t>
    </dgm:pt>
    <dgm:pt modelId="{67076B65-5599-4D09-8651-C84F17F9AE67}" type="sibTrans" cxnId="{768DAE84-99A9-47C9-B901-2624076FF432}">
      <dgm:prSet/>
      <dgm:spPr/>
      <dgm:t>
        <a:bodyPr/>
        <a:lstStyle/>
        <a:p>
          <a:endParaRPr lang="ru-RU"/>
        </a:p>
      </dgm:t>
    </dgm:pt>
    <dgm:pt modelId="{C3A226E4-74DA-4BDE-AE24-D4EB598CD0B9}">
      <dgm:prSet phldrT="[Текст]"/>
      <dgm:spPr>
        <a:solidFill>
          <a:schemeClr val="bg1"/>
        </a:solidFill>
      </dgm:spPr>
      <dgm:t>
        <a:bodyPr/>
        <a:lstStyle/>
        <a:p>
          <a:r>
            <a:rPr lang="en-US" b="1" dirty="0" smtClean="0">
              <a:latin typeface="Calibri" pitchFamily="34" charset="0"/>
            </a:rPr>
            <a:t>4</a:t>
          </a:r>
          <a:endParaRPr lang="ru-RU" b="1" dirty="0">
            <a:latin typeface="Calibri" pitchFamily="34" charset="0"/>
          </a:endParaRPr>
        </a:p>
      </dgm:t>
    </dgm:pt>
    <dgm:pt modelId="{9003F94C-2B2F-4CA8-B4D4-4DD3EE48E9C7}" type="parTrans" cxnId="{D0FEFB6A-25B7-4376-BE36-17E1B4F25FA6}">
      <dgm:prSet/>
      <dgm:spPr/>
      <dgm:t>
        <a:bodyPr/>
        <a:lstStyle/>
        <a:p>
          <a:endParaRPr lang="ru-RU"/>
        </a:p>
      </dgm:t>
    </dgm:pt>
    <dgm:pt modelId="{08F72BDF-89F8-4261-8784-EEBEABEB708E}" type="sibTrans" cxnId="{D0FEFB6A-25B7-4376-BE36-17E1B4F25FA6}">
      <dgm:prSet/>
      <dgm:spPr/>
      <dgm:t>
        <a:bodyPr/>
        <a:lstStyle/>
        <a:p>
          <a:endParaRPr lang="ru-RU"/>
        </a:p>
      </dgm:t>
    </dgm:pt>
    <dgm:pt modelId="{B636CEFE-1880-490F-A81D-86F18FA327A1}">
      <dgm:prSet phldrT="[Текст]"/>
      <dgm:spPr/>
      <dgm:t>
        <a:bodyPr/>
        <a:lstStyle/>
        <a:p>
          <a:r>
            <a:rPr lang="ru-RU" b="1" dirty="0" smtClean="0"/>
            <a:t>Единицы</a:t>
          </a:r>
          <a:endParaRPr lang="ru-RU" b="1" dirty="0"/>
        </a:p>
      </dgm:t>
    </dgm:pt>
    <dgm:pt modelId="{AC3FC1F2-8D61-4B64-9D73-12E5F9060801}" type="parTrans" cxnId="{831AE6CC-15EF-44E5-85A5-0CB6D065793D}">
      <dgm:prSet/>
      <dgm:spPr/>
      <dgm:t>
        <a:bodyPr/>
        <a:lstStyle/>
        <a:p>
          <a:endParaRPr lang="ru-RU"/>
        </a:p>
      </dgm:t>
    </dgm:pt>
    <dgm:pt modelId="{7350765C-EC55-4CD4-8D44-12992130A698}" type="sibTrans" cxnId="{831AE6CC-15EF-44E5-85A5-0CB6D065793D}">
      <dgm:prSet/>
      <dgm:spPr/>
      <dgm:t>
        <a:bodyPr/>
        <a:lstStyle/>
        <a:p>
          <a:endParaRPr lang="ru-RU"/>
        </a:p>
      </dgm:t>
    </dgm:pt>
    <dgm:pt modelId="{FDE238AC-FACF-4A17-9669-A9CEEAC24689}">
      <dgm:prSet phldrT="[Текст]"/>
      <dgm:spPr>
        <a:solidFill>
          <a:schemeClr val="bg1"/>
        </a:solidFill>
      </dgm:spPr>
      <dgm:t>
        <a:bodyPr/>
        <a:lstStyle/>
        <a:p>
          <a:r>
            <a:rPr lang="en-US" b="1" dirty="0" smtClean="0">
              <a:latin typeface="Calibri" pitchFamily="34" charset="0"/>
            </a:rPr>
            <a:t>1</a:t>
          </a:r>
          <a:endParaRPr lang="ru-RU" b="1" dirty="0">
            <a:latin typeface="Calibri" pitchFamily="34" charset="0"/>
          </a:endParaRPr>
        </a:p>
      </dgm:t>
    </dgm:pt>
    <dgm:pt modelId="{1CF09999-E76F-4E9E-ACC7-E3794F6C23BB}" type="parTrans" cxnId="{ABF4E946-17FC-4328-9938-8289E99D4D59}">
      <dgm:prSet/>
      <dgm:spPr/>
      <dgm:t>
        <a:bodyPr/>
        <a:lstStyle/>
        <a:p>
          <a:endParaRPr lang="ru-RU"/>
        </a:p>
      </dgm:t>
    </dgm:pt>
    <dgm:pt modelId="{47DCF122-0183-467A-90E8-EDF0BDA8ACE5}" type="sibTrans" cxnId="{ABF4E946-17FC-4328-9938-8289E99D4D59}">
      <dgm:prSet/>
      <dgm:spPr/>
      <dgm:t>
        <a:bodyPr/>
        <a:lstStyle/>
        <a:p>
          <a:endParaRPr lang="ru-RU"/>
        </a:p>
      </dgm:t>
    </dgm:pt>
    <dgm:pt modelId="{E225D11A-E2FC-41AC-970A-19B969E01C12}">
      <dgm:prSet phldrT="[Текст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n-US" b="1" dirty="0" smtClean="0">
              <a:latin typeface="Calibri" pitchFamily="34" charset="0"/>
            </a:rPr>
            <a:t>1</a:t>
          </a:r>
          <a:endParaRPr lang="ru-RU" b="1" dirty="0">
            <a:latin typeface="Calibri" pitchFamily="34" charset="0"/>
          </a:endParaRPr>
        </a:p>
      </dgm:t>
    </dgm:pt>
    <dgm:pt modelId="{D1EFE2F9-3C92-433F-9B75-17A8D75D00D4}" type="parTrans" cxnId="{EAC694C4-E01E-4237-812E-BA3975391266}">
      <dgm:prSet/>
      <dgm:spPr/>
      <dgm:t>
        <a:bodyPr/>
        <a:lstStyle/>
        <a:p>
          <a:endParaRPr lang="ru-RU"/>
        </a:p>
      </dgm:t>
    </dgm:pt>
    <dgm:pt modelId="{122D9931-B66D-4904-8838-AF822AC3888F}" type="sibTrans" cxnId="{EAC694C4-E01E-4237-812E-BA3975391266}">
      <dgm:prSet/>
      <dgm:spPr/>
      <dgm:t>
        <a:bodyPr/>
        <a:lstStyle/>
        <a:p>
          <a:endParaRPr lang="ru-RU"/>
        </a:p>
      </dgm:t>
    </dgm:pt>
    <dgm:pt modelId="{F147CAE9-CEA6-4348-8A84-44C764A5E5DC}">
      <dgm:prSet phldrT="[Текст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n-US" b="1" dirty="0" smtClean="0">
              <a:latin typeface="Calibri" pitchFamily="34" charset="0"/>
            </a:rPr>
            <a:t>4</a:t>
          </a:r>
          <a:endParaRPr lang="ru-RU" b="1" dirty="0">
            <a:latin typeface="Calibri" pitchFamily="34" charset="0"/>
          </a:endParaRPr>
        </a:p>
      </dgm:t>
    </dgm:pt>
    <dgm:pt modelId="{46311101-FA01-4E52-96F1-23FF6EC9F98A}" type="parTrans" cxnId="{43228528-765E-461F-9FA9-217C44081C2E}">
      <dgm:prSet/>
      <dgm:spPr/>
      <dgm:t>
        <a:bodyPr/>
        <a:lstStyle/>
        <a:p>
          <a:endParaRPr lang="ru-RU"/>
        </a:p>
      </dgm:t>
    </dgm:pt>
    <dgm:pt modelId="{94BD678C-6D4F-4598-9A24-9435089FDFC3}" type="sibTrans" cxnId="{43228528-765E-461F-9FA9-217C44081C2E}">
      <dgm:prSet/>
      <dgm:spPr/>
      <dgm:t>
        <a:bodyPr/>
        <a:lstStyle/>
        <a:p>
          <a:endParaRPr lang="ru-RU"/>
        </a:p>
      </dgm:t>
    </dgm:pt>
    <dgm:pt modelId="{DDD5E331-DFB1-43FA-AEA2-7C409943FDB4}">
      <dgm:prSet phldrT="[Текст]"/>
      <dgm:spPr>
        <a:solidFill>
          <a:schemeClr val="bg1"/>
        </a:solidFill>
      </dgm:spPr>
      <dgm:t>
        <a:bodyPr/>
        <a:lstStyle/>
        <a:p>
          <a:r>
            <a:rPr lang="en-US" b="1" dirty="0" smtClean="0">
              <a:latin typeface="Calibri" pitchFamily="34" charset="0"/>
            </a:rPr>
            <a:t>3</a:t>
          </a:r>
          <a:endParaRPr lang="ru-RU" b="1" dirty="0">
            <a:latin typeface="Calibri" pitchFamily="34" charset="0"/>
          </a:endParaRPr>
        </a:p>
      </dgm:t>
    </dgm:pt>
    <dgm:pt modelId="{6DA19639-6A48-4986-A350-1A3523EF71A0}" type="parTrans" cxnId="{A409A6AC-4B02-44CD-A3A8-0A7390977BF0}">
      <dgm:prSet/>
      <dgm:spPr/>
      <dgm:t>
        <a:bodyPr/>
        <a:lstStyle/>
        <a:p>
          <a:endParaRPr lang="ru-RU"/>
        </a:p>
      </dgm:t>
    </dgm:pt>
    <dgm:pt modelId="{044B6DED-170E-4D52-A7C2-B1562359895A}" type="sibTrans" cxnId="{A409A6AC-4B02-44CD-A3A8-0A7390977BF0}">
      <dgm:prSet/>
      <dgm:spPr/>
      <dgm:t>
        <a:bodyPr/>
        <a:lstStyle/>
        <a:p>
          <a:endParaRPr lang="ru-RU"/>
        </a:p>
      </dgm:t>
    </dgm:pt>
    <dgm:pt modelId="{AF6819A9-FC04-4217-86BF-6EBC2DBAAA23}">
      <dgm:prSet phldrT="[Текст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n-US" b="1" dirty="0" smtClean="0">
              <a:latin typeface="Calibri" pitchFamily="34" charset="0"/>
            </a:rPr>
            <a:t>2</a:t>
          </a:r>
          <a:endParaRPr lang="ru-RU" b="1" dirty="0">
            <a:latin typeface="Calibri" pitchFamily="34" charset="0"/>
          </a:endParaRPr>
        </a:p>
      </dgm:t>
    </dgm:pt>
    <dgm:pt modelId="{F078A60D-CE40-4278-9A60-70E855BCDDD6}" type="parTrans" cxnId="{B27248B9-6A54-4C2C-85EA-FD62CE8EA6F6}">
      <dgm:prSet/>
      <dgm:spPr/>
      <dgm:t>
        <a:bodyPr/>
        <a:lstStyle/>
        <a:p>
          <a:endParaRPr lang="ru-RU"/>
        </a:p>
      </dgm:t>
    </dgm:pt>
    <dgm:pt modelId="{E6161FE8-B36E-4CDE-965E-1E5E6AB7BDF7}" type="sibTrans" cxnId="{B27248B9-6A54-4C2C-85EA-FD62CE8EA6F6}">
      <dgm:prSet/>
      <dgm:spPr/>
      <dgm:t>
        <a:bodyPr/>
        <a:lstStyle/>
        <a:p>
          <a:endParaRPr lang="ru-RU"/>
        </a:p>
      </dgm:t>
    </dgm:pt>
    <dgm:pt modelId="{5F57D675-6D19-4042-9D3A-AD9CC2B48E6C}" type="pres">
      <dgm:prSet presAssocID="{F9CF6288-5068-4FE8-8549-8942AB7418A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A6934F-D52B-4354-92A6-AB792C0FCC4C}" type="pres">
      <dgm:prSet presAssocID="{8464806F-0A87-43A3-BEAD-B7E9AEBD02D5}" presName="compNode" presStyleCnt="0"/>
      <dgm:spPr/>
    </dgm:pt>
    <dgm:pt modelId="{A660077C-D05C-44F1-B474-B93B736873E7}" type="pres">
      <dgm:prSet presAssocID="{8464806F-0A87-43A3-BEAD-B7E9AEBD02D5}" presName="aNode" presStyleLbl="bgShp" presStyleIdx="0" presStyleCnt="3"/>
      <dgm:spPr/>
      <dgm:t>
        <a:bodyPr/>
        <a:lstStyle/>
        <a:p>
          <a:endParaRPr lang="ru-RU"/>
        </a:p>
      </dgm:t>
    </dgm:pt>
    <dgm:pt modelId="{0EF7C006-8C0C-4712-BCE3-2C87E29EA37E}" type="pres">
      <dgm:prSet presAssocID="{8464806F-0A87-43A3-BEAD-B7E9AEBD02D5}" presName="textNode" presStyleLbl="bgShp" presStyleIdx="0" presStyleCnt="3"/>
      <dgm:spPr/>
      <dgm:t>
        <a:bodyPr/>
        <a:lstStyle/>
        <a:p>
          <a:endParaRPr lang="ru-RU"/>
        </a:p>
      </dgm:t>
    </dgm:pt>
    <dgm:pt modelId="{35168C84-CECC-4622-8DD9-BB0CFEEC03BD}" type="pres">
      <dgm:prSet presAssocID="{8464806F-0A87-43A3-BEAD-B7E9AEBD02D5}" presName="compChildNode" presStyleCnt="0"/>
      <dgm:spPr/>
    </dgm:pt>
    <dgm:pt modelId="{26BC3B30-6432-4DD6-ACC6-22D9DFA86F6A}" type="pres">
      <dgm:prSet presAssocID="{8464806F-0A87-43A3-BEAD-B7E9AEBD02D5}" presName="theInnerList" presStyleCnt="0"/>
      <dgm:spPr/>
    </dgm:pt>
    <dgm:pt modelId="{EA196A0F-A427-4994-B0DB-D39924C97B92}" type="pres">
      <dgm:prSet presAssocID="{1549F47C-DA47-4E84-B88A-DD742D408BEE}" presName="child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2B30ED-5789-4269-ACE2-D2DC0DBF714E}" type="pres">
      <dgm:prSet presAssocID="{1549F47C-DA47-4E84-B88A-DD742D408BEE}" presName="aSpace2" presStyleCnt="0"/>
      <dgm:spPr/>
    </dgm:pt>
    <dgm:pt modelId="{A653CBBD-24F2-4A6F-94B6-CFEF6D924EC0}" type="pres">
      <dgm:prSet presAssocID="{E225D11A-E2FC-41AC-970A-19B969E01C12}" presName="child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8720F0-D41C-466B-ABFA-C09348FD0CFB}" type="pres">
      <dgm:prSet presAssocID="{E225D11A-E2FC-41AC-970A-19B969E01C12}" presName="aSpace2" presStyleCnt="0"/>
      <dgm:spPr/>
    </dgm:pt>
    <dgm:pt modelId="{932CAC28-EA04-4C9E-95C4-990A5932EABD}" type="pres">
      <dgm:prSet presAssocID="{06A681B9-F19E-422A-BF30-7C8948D0376F}" presName="child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125A1D-AFA6-40F2-A1E5-44371863C390}" type="pres">
      <dgm:prSet presAssocID="{8464806F-0A87-43A3-BEAD-B7E9AEBD02D5}" presName="aSpace" presStyleCnt="0"/>
      <dgm:spPr/>
    </dgm:pt>
    <dgm:pt modelId="{94299FB1-766D-4288-A3DE-837C6623FB08}" type="pres">
      <dgm:prSet presAssocID="{01629519-FB79-4860-AF92-DDC7ECF62C81}" presName="compNode" presStyleCnt="0"/>
      <dgm:spPr/>
    </dgm:pt>
    <dgm:pt modelId="{377465B2-2F8D-47D9-B0BA-0B028076BFEC}" type="pres">
      <dgm:prSet presAssocID="{01629519-FB79-4860-AF92-DDC7ECF62C81}" presName="aNode" presStyleLbl="bgShp" presStyleIdx="1" presStyleCnt="3"/>
      <dgm:spPr/>
      <dgm:t>
        <a:bodyPr/>
        <a:lstStyle/>
        <a:p>
          <a:endParaRPr lang="ru-RU"/>
        </a:p>
      </dgm:t>
    </dgm:pt>
    <dgm:pt modelId="{80431A55-3BB9-453F-960A-B2AA78AD434C}" type="pres">
      <dgm:prSet presAssocID="{01629519-FB79-4860-AF92-DDC7ECF62C81}" presName="textNode" presStyleLbl="bgShp" presStyleIdx="1" presStyleCnt="3"/>
      <dgm:spPr/>
      <dgm:t>
        <a:bodyPr/>
        <a:lstStyle/>
        <a:p>
          <a:endParaRPr lang="ru-RU"/>
        </a:p>
      </dgm:t>
    </dgm:pt>
    <dgm:pt modelId="{7B0DE5E9-3E02-4C99-8CC2-592F64BF2E46}" type="pres">
      <dgm:prSet presAssocID="{01629519-FB79-4860-AF92-DDC7ECF62C81}" presName="compChildNode" presStyleCnt="0"/>
      <dgm:spPr/>
    </dgm:pt>
    <dgm:pt modelId="{C146F8DD-BBEA-49ED-B8C3-A33C57ED180E}" type="pres">
      <dgm:prSet presAssocID="{01629519-FB79-4860-AF92-DDC7ECF62C81}" presName="theInnerList" presStyleCnt="0"/>
      <dgm:spPr/>
    </dgm:pt>
    <dgm:pt modelId="{D27AA521-F08E-4404-ADF2-F7BC74484C6D}" type="pres">
      <dgm:prSet presAssocID="{8973F263-F97D-42A9-B05B-09E51A4D55D3}" presName="child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B34D1B-452B-41CF-A1BB-662097131B67}" type="pres">
      <dgm:prSet presAssocID="{8973F263-F97D-42A9-B05B-09E51A4D55D3}" presName="aSpace2" presStyleCnt="0"/>
      <dgm:spPr/>
    </dgm:pt>
    <dgm:pt modelId="{FC6570D2-8943-4C0D-AE1C-7759B39F6347}" type="pres">
      <dgm:prSet presAssocID="{F147CAE9-CEA6-4348-8A84-44C764A5E5DC}" presName="child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8BA41F-3F6B-4C93-9627-2EB7C9D20BA1}" type="pres">
      <dgm:prSet presAssocID="{F147CAE9-CEA6-4348-8A84-44C764A5E5DC}" presName="aSpace2" presStyleCnt="0"/>
      <dgm:spPr/>
    </dgm:pt>
    <dgm:pt modelId="{8525E05F-BD8C-466A-B454-C3ABB7CA2E5A}" type="pres">
      <dgm:prSet presAssocID="{C3A226E4-74DA-4BDE-AE24-D4EB598CD0B9}" presName="child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93FC3C-7877-4415-ACC0-12F963A68685}" type="pres">
      <dgm:prSet presAssocID="{01629519-FB79-4860-AF92-DDC7ECF62C81}" presName="aSpace" presStyleCnt="0"/>
      <dgm:spPr/>
    </dgm:pt>
    <dgm:pt modelId="{91DDEE62-3773-49FA-A885-991051C368E3}" type="pres">
      <dgm:prSet presAssocID="{B636CEFE-1880-490F-A81D-86F18FA327A1}" presName="compNode" presStyleCnt="0"/>
      <dgm:spPr/>
    </dgm:pt>
    <dgm:pt modelId="{46DDD6D9-A87F-494A-BE80-5CB1E2357179}" type="pres">
      <dgm:prSet presAssocID="{B636CEFE-1880-490F-A81D-86F18FA327A1}" presName="aNode" presStyleLbl="bgShp" presStyleIdx="2" presStyleCnt="3"/>
      <dgm:spPr/>
      <dgm:t>
        <a:bodyPr/>
        <a:lstStyle/>
        <a:p>
          <a:endParaRPr lang="ru-RU"/>
        </a:p>
      </dgm:t>
    </dgm:pt>
    <dgm:pt modelId="{4A339428-89A9-41BB-A1C6-73346E8000DF}" type="pres">
      <dgm:prSet presAssocID="{B636CEFE-1880-490F-A81D-86F18FA327A1}" presName="textNode" presStyleLbl="bgShp" presStyleIdx="2" presStyleCnt="3"/>
      <dgm:spPr/>
      <dgm:t>
        <a:bodyPr/>
        <a:lstStyle/>
        <a:p>
          <a:endParaRPr lang="ru-RU"/>
        </a:p>
      </dgm:t>
    </dgm:pt>
    <dgm:pt modelId="{8BAEE878-D931-4ECE-BB30-63B4B7331E30}" type="pres">
      <dgm:prSet presAssocID="{B636CEFE-1880-490F-A81D-86F18FA327A1}" presName="compChildNode" presStyleCnt="0"/>
      <dgm:spPr/>
    </dgm:pt>
    <dgm:pt modelId="{C3474A11-9676-40AD-8670-962726770417}" type="pres">
      <dgm:prSet presAssocID="{B636CEFE-1880-490F-A81D-86F18FA327A1}" presName="theInnerList" presStyleCnt="0"/>
      <dgm:spPr/>
    </dgm:pt>
    <dgm:pt modelId="{AB9DBFBD-35F0-4879-9293-B6A24E6A34C9}" type="pres">
      <dgm:prSet presAssocID="{FDE238AC-FACF-4A17-9669-A9CEEAC24689}" presName="child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31E9FD-EEF4-48E8-B413-63DCA8616A63}" type="pres">
      <dgm:prSet presAssocID="{FDE238AC-FACF-4A17-9669-A9CEEAC24689}" presName="aSpace2" presStyleCnt="0"/>
      <dgm:spPr/>
    </dgm:pt>
    <dgm:pt modelId="{BA83AF41-A0B6-47DC-B425-47A88579CFDE}" type="pres">
      <dgm:prSet presAssocID="{AF6819A9-FC04-4217-86BF-6EBC2DBAAA23}" presName="child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9BED06-63E6-4EDC-8288-C7F0C0850E22}" type="pres">
      <dgm:prSet presAssocID="{AF6819A9-FC04-4217-86BF-6EBC2DBAAA23}" presName="aSpace2" presStyleCnt="0"/>
      <dgm:spPr/>
    </dgm:pt>
    <dgm:pt modelId="{6FEA1053-F62A-476D-8A0E-87955CFE511A}" type="pres">
      <dgm:prSet presAssocID="{DDD5E331-DFB1-43FA-AEA2-7C409943FDB4}" presName="child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228528-765E-461F-9FA9-217C44081C2E}" srcId="{01629519-FB79-4860-AF92-DDC7ECF62C81}" destId="{F147CAE9-CEA6-4348-8A84-44C764A5E5DC}" srcOrd="1" destOrd="0" parTransId="{46311101-FA01-4E52-96F1-23FF6EC9F98A}" sibTransId="{94BD678C-6D4F-4598-9A24-9435089FDFC3}"/>
    <dgm:cxn modelId="{B27248B9-6A54-4C2C-85EA-FD62CE8EA6F6}" srcId="{B636CEFE-1880-490F-A81D-86F18FA327A1}" destId="{AF6819A9-FC04-4217-86BF-6EBC2DBAAA23}" srcOrd="1" destOrd="0" parTransId="{F078A60D-CE40-4278-9A60-70E855BCDDD6}" sibTransId="{E6161FE8-B36E-4CDE-965E-1E5E6AB7BDF7}"/>
    <dgm:cxn modelId="{8990406E-A5EB-4B3E-882D-8A6E09164902}" type="presOf" srcId="{8973F263-F97D-42A9-B05B-09E51A4D55D3}" destId="{D27AA521-F08E-4404-ADF2-F7BC74484C6D}" srcOrd="0" destOrd="0" presId="urn:microsoft.com/office/officeart/2005/8/layout/lProcess2"/>
    <dgm:cxn modelId="{CFFA43DA-CA97-4B3F-9DEC-CB91257EABA4}" type="presOf" srcId="{F9CF6288-5068-4FE8-8549-8942AB7418AB}" destId="{5F57D675-6D19-4042-9D3A-AD9CC2B48E6C}" srcOrd="0" destOrd="0" presId="urn:microsoft.com/office/officeart/2005/8/layout/lProcess2"/>
    <dgm:cxn modelId="{768DAE84-99A9-47C9-B901-2624076FF432}" srcId="{01629519-FB79-4860-AF92-DDC7ECF62C81}" destId="{8973F263-F97D-42A9-B05B-09E51A4D55D3}" srcOrd="0" destOrd="0" parTransId="{A680E845-6570-43D2-8DDB-49BE37AE5E53}" sibTransId="{67076B65-5599-4D09-8651-C84F17F9AE67}"/>
    <dgm:cxn modelId="{66410D21-6194-4A93-8E72-56BDAE8FEE30}" type="presOf" srcId="{8464806F-0A87-43A3-BEAD-B7E9AEBD02D5}" destId="{A660077C-D05C-44F1-B474-B93B736873E7}" srcOrd="0" destOrd="0" presId="urn:microsoft.com/office/officeart/2005/8/layout/lProcess2"/>
    <dgm:cxn modelId="{1B9A57D4-0E52-41B7-BB1A-555045D028DC}" type="presOf" srcId="{C3A226E4-74DA-4BDE-AE24-D4EB598CD0B9}" destId="{8525E05F-BD8C-466A-B454-C3ABB7CA2E5A}" srcOrd="0" destOrd="0" presId="urn:microsoft.com/office/officeart/2005/8/layout/lProcess2"/>
    <dgm:cxn modelId="{3A06FF2C-3601-48D8-A811-DB7C203CE20B}" type="presOf" srcId="{DDD5E331-DFB1-43FA-AEA2-7C409943FDB4}" destId="{6FEA1053-F62A-476D-8A0E-87955CFE511A}" srcOrd="0" destOrd="0" presId="urn:microsoft.com/office/officeart/2005/8/layout/lProcess2"/>
    <dgm:cxn modelId="{ACB43786-80DD-4F9B-AE48-964695716CFE}" type="presOf" srcId="{B636CEFE-1880-490F-A81D-86F18FA327A1}" destId="{46DDD6D9-A87F-494A-BE80-5CB1E2357179}" srcOrd="0" destOrd="0" presId="urn:microsoft.com/office/officeart/2005/8/layout/lProcess2"/>
    <dgm:cxn modelId="{D0FEFB6A-25B7-4376-BE36-17E1B4F25FA6}" srcId="{01629519-FB79-4860-AF92-DDC7ECF62C81}" destId="{C3A226E4-74DA-4BDE-AE24-D4EB598CD0B9}" srcOrd="2" destOrd="0" parTransId="{9003F94C-2B2F-4CA8-B4D4-4DD3EE48E9C7}" sibTransId="{08F72BDF-89F8-4261-8784-EEBEABEB708E}"/>
    <dgm:cxn modelId="{104743A3-74CA-4B28-A65C-602AD3E6165C}" srcId="{F9CF6288-5068-4FE8-8549-8942AB7418AB}" destId="{8464806F-0A87-43A3-BEAD-B7E9AEBD02D5}" srcOrd="0" destOrd="0" parTransId="{C6928A1B-BA1C-4C6B-B02C-CA8866D37588}" sibTransId="{FA5E5914-E18C-4D3D-B72C-0A8E82FBEEE7}"/>
    <dgm:cxn modelId="{7089FD13-E77F-4199-A9C8-7EF2516F5A70}" srcId="{8464806F-0A87-43A3-BEAD-B7E9AEBD02D5}" destId="{1549F47C-DA47-4E84-B88A-DD742D408BEE}" srcOrd="0" destOrd="0" parTransId="{24F82D80-EC36-4D6A-9F75-D460EB62F0E3}" sibTransId="{824FDAEA-18ED-43BF-9505-6EB21CC191A2}"/>
    <dgm:cxn modelId="{6E6DD484-E072-4FBA-AE64-519CC29F18AB}" type="presOf" srcId="{01629519-FB79-4860-AF92-DDC7ECF62C81}" destId="{80431A55-3BB9-453F-960A-B2AA78AD434C}" srcOrd="1" destOrd="0" presId="urn:microsoft.com/office/officeart/2005/8/layout/lProcess2"/>
    <dgm:cxn modelId="{ED902B35-4F8B-409F-9AFC-8370700993AF}" srcId="{8464806F-0A87-43A3-BEAD-B7E9AEBD02D5}" destId="{06A681B9-F19E-422A-BF30-7C8948D0376F}" srcOrd="2" destOrd="0" parTransId="{D3472A25-5D56-4331-B39F-B36705F2DEBB}" sibTransId="{44E6E711-0856-45D1-B60B-8BD643957E94}"/>
    <dgm:cxn modelId="{830A34FA-AE15-411B-8196-97C48C58F22B}" type="presOf" srcId="{8464806F-0A87-43A3-BEAD-B7E9AEBD02D5}" destId="{0EF7C006-8C0C-4712-BCE3-2C87E29EA37E}" srcOrd="1" destOrd="0" presId="urn:microsoft.com/office/officeart/2005/8/layout/lProcess2"/>
    <dgm:cxn modelId="{831AE6CC-15EF-44E5-85A5-0CB6D065793D}" srcId="{F9CF6288-5068-4FE8-8549-8942AB7418AB}" destId="{B636CEFE-1880-490F-A81D-86F18FA327A1}" srcOrd="2" destOrd="0" parTransId="{AC3FC1F2-8D61-4B64-9D73-12E5F9060801}" sibTransId="{7350765C-EC55-4CD4-8D44-12992130A698}"/>
    <dgm:cxn modelId="{6D822D7F-77F3-4245-AB2A-9D06C5707B7B}" type="presOf" srcId="{FDE238AC-FACF-4A17-9669-A9CEEAC24689}" destId="{AB9DBFBD-35F0-4879-9293-B6A24E6A34C9}" srcOrd="0" destOrd="0" presId="urn:microsoft.com/office/officeart/2005/8/layout/lProcess2"/>
    <dgm:cxn modelId="{74EDA024-1463-4CCC-9457-D2A47F9C2A70}" type="presOf" srcId="{06A681B9-F19E-422A-BF30-7C8948D0376F}" destId="{932CAC28-EA04-4C9E-95C4-990A5932EABD}" srcOrd="0" destOrd="0" presId="urn:microsoft.com/office/officeart/2005/8/layout/lProcess2"/>
    <dgm:cxn modelId="{A409A6AC-4B02-44CD-A3A8-0A7390977BF0}" srcId="{B636CEFE-1880-490F-A81D-86F18FA327A1}" destId="{DDD5E331-DFB1-43FA-AEA2-7C409943FDB4}" srcOrd="2" destOrd="0" parTransId="{6DA19639-6A48-4986-A350-1A3523EF71A0}" sibTransId="{044B6DED-170E-4D52-A7C2-B1562359895A}"/>
    <dgm:cxn modelId="{AA6D206C-54E6-4E0D-94CA-8A7AE8FFF735}" type="presOf" srcId="{E225D11A-E2FC-41AC-970A-19B969E01C12}" destId="{A653CBBD-24F2-4A6F-94B6-CFEF6D924EC0}" srcOrd="0" destOrd="0" presId="urn:microsoft.com/office/officeart/2005/8/layout/lProcess2"/>
    <dgm:cxn modelId="{E0F61694-AF90-46A5-BDE9-653E1DB365FF}" srcId="{F9CF6288-5068-4FE8-8549-8942AB7418AB}" destId="{01629519-FB79-4860-AF92-DDC7ECF62C81}" srcOrd="1" destOrd="0" parTransId="{9A879771-F5BF-44B2-8435-3A2A42455421}" sibTransId="{E6AA2C42-8235-4948-88CD-E64083B08890}"/>
    <dgm:cxn modelId="{AC362276-B54B-4AF0-8676-00EC682F7383}" type="presOf" srcId="{B636CEFE-1880-490F-A81D-86F18FA327A1}" destId="{4A339428-89A9-41BB-A1C6-73346E8000DF}" srcOrd="1" destOrd="0" presId="urn:microsoft.com/office/officeart/2005/8/layout/lProcess2"/>
    <dgm:cxn modelId="{EAC694C4-E01E-4237-812E-BA3975391266}" srcId="{8464806F-0A87-43A3-BEAD-B7E9AEBD02D5}" destId="{E225D11A-E2FC-41AC-970A-19B969E01C12}" srcOrd="1" destOrd="0" parTransId="{D1EFE2F9-3C92-433F-9B75-17A8D75D00D4}" sibTransId="{122D9931-B66D-4904-8838-AF822AC3888F}"/>
    <dgm:cxn modelId="{393FCDC8-9C45-4CA9-A14E-1FF5E5B21125}" type="presOf" srcId="{F147CAE9-CEA6-4348-8A84-44C764A5E5DC}" destId="{FC6570D2-8943-4C0D-AE1C-7759B39F6347}" srcOrd="0" destOrd="0" presId="urn:microsoft.com/office/officeart/2005/8/layout/lProcess2"/>
    <dgm:cxn modelId="{ABF4E946-17FC-4328-9938-8289E99D4D59}" srcId="{B636CEFE-1880-490F-A81D-86F18FA327A1}" destId="{FDE238AC-FACF-4A17-9669-A9CEEAC24689}" srcOrd="0" destOrd="0" parTransId="{1CF09999-E76F-4E9E-ACC7-E3794F6C23BB}" sibTransId="{47DCF122-0183-467A-90E8-EDF0BDA8ACE5}"/>
    <dgm:cxn modelId="{F0977754-AE64-4FA3-B66E-86E1D627C0D5}" type="presOf" srcId="{AF6819A9-FC04-4217-86BF-6EBC2DBAAA23}" destId="{BA83AF41-A0B6-47DC-B425-47A88579CFDE}" srcOrd="0" destOrd="0" presId="urn:microsoft.com/office/officeart/2005/8/layout/lProcess2"/>
    <dgm:cxn modelId="{0E708196-D29D-4197-817B-9BD2EE282186}" type="presOf" srcId="{01629519-FB79-4860-AF92-DDC7ECF62C81}" destId="{377465B2-2F8D-47D9-B0BA-0B028076BFEC}" srcOrd="0" destOrd="0" presId="urn:microsoft.com/office/officeart/2005/8/layout/lProcess2"/>
    <dgm:cxn modelId="{06B04A41-AD00-49ED-BC6E-17FC93A13DBF}" type="presOf" srcId="{1549F47C-DA47-4E84-B88A-DD742D408BEE}" destId="{EA196A0F-A427-4994-B0DB-D39924C97B92}" srcOrd="0" destOrd="0" presId="urn:microsoft.com/office/officeart/2005/8/layout/lProcess2"/>
    <dgm:cxn modelId="{DBD19D08-AD9D-48B6-92C1-DF5D2C92E823}" type="presParOf" srcId="{5F57D675-6D19-4042-9D3A-AD9CC2B48E6C}" destId="{E4A6934F-D52B-4354-92A6-AB792C0FCC4C}" srcOrd="0" destOrd="0" presId="urn:microsoft.com/office/officeart/2005/8/layout/lProcess2"/>
    <dgm:cxn modelId="{4D28F0DC-D7E7-4726-8D18-DDF64B00ADF2}" type="presParOf" srcId="{E4A6934F-D52B-4354-92A6-AB792C0FCC4C}" destId="{A660077C-D05C-44F1-B474-B93B736873E7}" srcOrd="0" destOrd="0" presId="urn:microsoft.com/office/officeart/2005/8/layout/lProcess2"/>
    <dgm:cxn modelId="{3374C862-274B-490A-BAF9-4BEBB839E8DD}" type="presParOf" srcId="{E4A6934F-D52B-4354-92A6-AB792C0FCC4C}" destId="{0EF7C006-8C0C-4712-BCE3-2C87E29EA37E}" srcOrd="1" destOrd="0" presId="urn:microsoft.com/office/officeart/2005/8/layout/lProcess2"/>
    <dgm:cxn modelId="{3B6CD338-1347-4B34-B566-5C78ED2E194C}" type="presParOf" srcId="{E4A6934F-D52B-4354-92A6-AB792C0FCC4C}" destId="{35168C84-CECC-4622-8DD9-BB0CFEEC03BD}" srcOrd="2" destOrd="0" presId="urn:microsoft.com/office/officeart/2005/8/layout/lProcess2"/>
    <dgm:cxn modelId="{EA72234A-5A43-4D2D-9403-AC891BC95B7A}" type="presParOf" srcId="{35168C84-CECC-4622-8DD9-BB0CFEEC03BD}" destId="{26BC3B30-6432-4DD6-ACC6-22D9DFA86F6A}" srcOrd="0" destOrd="0" presId="urn:microsoft.com/office/officeart/2005/8/layout/lProcess2"/>
    <dgm:cxn modelId="{65553DB0-6F9A-45B4-B7AD-C9240E9AA2B6}" type="presParOf" srcId="{26BC3B30-6432-4DD6-ACC6-22D9DFA86F6A}" destId="{EA196A0F-A427-4994-B0DB-D39924C97B92}" srcOrd="0" destOrd="0" presId="urn:microsoft.com/office/officeart/2005/8/layout/lProcess2"/>
    <dgm:cxn modelId="{DF5F1464-6B92-42A6-96FB-D98A6BBF093B}" type="presParOf" srcId="{26BC3B30-6432-4DD6-ACC6-22D9DFA86F6A}" destId="{E72B30ED-5789-4269-ACE2-D2DC0DBF714E}" srcOrd="1" destOrd="0" presId="urn:microsoft.com/office/officeart/2005/8/layout/lProcess2"/>
    <dgm:cxn modelId="{09687C14-9E78-4C68-8461-C36E74C5950E}" type="presParOf" srcId="{26BC3B30-6432-4DD6-ACC6-22D9DFA86F6A}" destId="{A653CBBD-24F2-4A6F-94B6-CFEF6D924EC0}" srcOrd="2" destOrd="0" presId="urn:microsoft.com/office/officeart/2005/8/layout/lProcess2"/>
    <dgm:cxn modelId="{07436FEC-2CE4-47B7-AA51-8CE38EF44164}" type="presParOf" srcId="{26BC3B30-6432-4DD6-ACC6-22D9DFA86F6A}" destId="{738720F0-D41C-466B-ABFA-C09348FD0CFB}" srcOrd="3" destOrd="0" presId="urn:microsoft.com/office/officeart/2005/8/layout/lProcess2"/>
    <dgm:cxn modelId="{977AA1F7-9E3C-4F49-BB0A-9199939CBBCE}" type="presParOf" srcId="{26BC3B30-6432-4DD6-ACC6-22D9DFA86F6A}" destId="{932CAC28-EA04-4C9E-95C4-990A5932EABD}" srcOrd="4" destOrd="0" presId="urn:microsoft.com/office/officeart/2005/8/layout/lProcess2"/>
    <dgm:cxn modelId="{FD9EE9C9-B542-4120-AA74-FE363DD16087}" type="presParOf" srcId="{5F57D675-6D19-4042-9D3A-AD9CC2B48E6C}" destId="{66125A1D-AFA6-40F2-A1E5-44371863C390}" srcOrd="1" destOrd="0" presId="urn:microsoft.com/office/officeart/2005/8/layout/lProcess2"/>
    <dgm:cxn modelId="{EA636171-9DFC-4E48-A890-902553E64007}" type="presParOf" srcId="{5F57D675-6D19-4042-9D3A-AD9CC2B48E6C}" destId="{94299FB1-766D-4288-A3DE-837C6623FB08}" srcOrd="2" destOrd="0" presId="urn:microsoft.com/office/officeart/2005/8/layout/lProcess2"/>
    <dgm:cxn modelId="{A23BC443-F7F0-488F-B8C0-D483EE5CAEDB}" type="presParOf" srcId="{94299FB1-766D-4288-A3DE-837C6623FB08}" destId="{377465B2-2F8D-47D9-B0BA-0B028076BFEC}" srcOrd="0" destOrd="0" presId="urn:microsoft.com/office/officeart/2005/8/layout/lProcess2"/>
    <dgm:cxn modelId="{BB95EED4-18C5-44FD-B5A7-8829AA1A28F8}" type="presParOf" srcId="{94299FB1-766D-4288-A3DE-837C6623FB08}" destId="{80431A55-3BB9-453F-960A-B2AA78AD434C}" srcOrd="1" destOrd="0" presId="urn:microsoft.com/office/officeart/2005/8/layout/lProcess2"/>
    <dgm:cxn modelId="{1FE7D10C-A560-4F9E-AFE3-A279E55B12AD}" type="presParOf" srcId="{94299FB1-766D-4288-A3DE-837C6623FB08}" destId="{7B0DE5E9-3E02-4C99-8CC2-592F64BF2E46}" srcOrd="2" destOrd="0" presId="urn:microsoft.com/office/officeart/2005/8/layout/lProcess2"/>
    <dgm:cxn modelId="{F4FA6214-1C53-4F89-830E-CEF4E461A010}" type="presParOf" srcId="{7B0DE5E9-3E02-4C99-8CC2-592F64BF2E46}" destId="{C146F8DD-BBEA-49ED-B8C3-A33C57ED180E}" srcOrd="0" destOrd="0" presId="urn:microsoft.com/office/officeart/2005/8/layout/lProcess2"/>
    <dgm:cxn modelId="{1466ED38-9FCC-4ABD-AC5F-322F2DD65FAD}" type="presParOf" srcId="{C146F8DD-BBEA-49ED-B8C3-A33C57ED180E}" destId="{D27AA521-F08E-4404-ADF2-F7BC74484C6D}" srcOrd="0" destOrd="0" presId="urn:microsoft.com/office/officeart/2005/8/layout/lProcess2"/>
    <dgm:cxn modelId="{64223C8B-4624-45B9-85A2-23E9CA841A5F}" type="presParOf" srcId="{C146F8DD-BBEA-49ED-B8C3-A33C57ED180E}" destId="{1FB34D1B-452B-41CF-A1BB-662097131B67}" srcOrd="1" destOrd="0" presId="urn:microsoft.com/office/officeart/2005/8/layout/lProcess2"/>
    <dgm:cxn modelId="{F5994B97-7841-4471-A70F-648A19E59473}" type="presParOf" srcId="{C146F8DD-BBEA-49ED-B8C3-A33C57ED180E}" destId="{FC6570D2-8943-4C0D-AE1C-7759B39F6347}" srcOrd="2" destOrd="0" presId="urn:microsoft.com/office/officeart/2005/8/layout/lProcess2"/>
    <dgm:cxn modelId="{9210DB57-E5DB-4D7B-90D8-32D83D5887CE}" type="presParOf" srcId="{C146F8DD-BBEA-49ED-B8C3-A33C57ED180E}" destId="{6E8BA41F-3F6B-4C93-9627-2EB7C9D20BA1}" srcOrd="3" destOrd="0" presId="urn:microsoft.com/office/officeart/2005/8/layout/lProcess2"/>
    <dgm:cxn modelId="{F05849E4-FBF5-420E-98A1-8398B30AEABB}" type="presParOf" srcId="{C146F8DD-BBEA-49ED-B8C3-A33C57ED180E}" destId="{8525E05F-BD8C-466A-B454-C3ABB7CA2E5A}" srcOrd="4" destOrd="0" presId="urn:microsoft.com/office/officeart/2005/8/layout/lProcess2"/>
    <dgm:cxn modelId="{8C64830D-F900-438D-9038-265C60B31A89}" type="presParOf" srcId="{5F57D675-6D19-4042-9D3A-AD9CC2B48E6C}" destId="{FB93FC3C-7877-4415-ACC0-12F963A68685}" srcOrd="3" destOrd="0" presId="urn:microsoft.com/office/officeart/2005/8/layout/lProcess2"/>
    <dgm:cxn modelId="{09CE4B78-6E1A-4EE6-9AE8-34E4EB834C58}" type="presParOf" srcId="{5F57D675-6D19-4042-9D3A-AD9CC2B48E6C}" destId="{91DDEE62-3773-49FA-A885-991051C368E3}" srcOrd="4" destOrd="0" presId="urn:microsoft.com/office/officeart/2005/8/layout/lProcess2"/>
    <dgm:cxn modelId="{E3235D5E-F7EB-41B7-A57E-44BC96EBE871}" type="presParOf" srcId="{91DDEE62-3773-49FA-A885-991051C368E3}" destId="{46DDD6D9-A87F-494A-BE80-5CB1E2357179}" srcOrd="0" destOrd="0" presId="urn:microsoft.com/office/officeart/2005/8/layout/lProcess2"/>
    <dgm:cxn modelId="{3160E06D-0ED9-4E98-8DDF-DFA4A769B1AB}" type="presParOf" srcId="{91DDEE62-3773-49FA-A885-991051C368E3}" destId="{4A339428-89A9-41BB-A1C6-73346E8000DF}" srcOrd="1" destOrd="0" presId="urn:microsoft.com/office/officeart/2005/8/layout/lProcess2"/>
    <dgm:cxn modelId="{BF5B35EF-EAD9-4A8A-8976-DF1CABFC028C}" type="presParOf" srcId="{91DDEE62-3773-49FA-A885-991051C368E3}" destId="{8BAEE878-D931-4ECE-BB30-63B4B7331E30}" srcOrd="2" destOrd="0" presId="urn:microsoft.com/office/officeart/2005/8/layout/lProcess2"/>
    <dgm:cxn modelId="{8949E731-706C-48A3-92F3-872CCA518566}" type="presParOf" srcId="{8BAEE878-D931-4ECE-BB30-63B4B7331E30}" destId="{C3474A11-9676-40AD-8670-962726770417}" srcOrd="0" destOrd="0" presId="urn:microsoft.com/office/officeart/2005/8/layout/lProcess2"/>
    <dgm:cxn modelId="{2E6685DD-9CA5-4E36-93F5-485846973F73}" type="presParOf" srcId="{C3474A11-9676-40AD-8670-962726770417}" destId="{AB9DBFBD-35F0-4879-9293-B6A24E6A34C9}" srcOrd="0" destOrd="0" presId="urn:microsoft.com/office/officeart/2005/8/layout/lProcess2"/>
    <dgm:cxn modelId="{3BC00F0C-933F-4C0D-B26B-CB3C2380A62C}" type="presParOf" srcId="{C3474A11-9676-40AD-8670-962726770417}" destId="{B631E9FD-EEF4-48E8-B413-63DCA8616A63}" srcOrd="1" destOrd="0" presId="urn:microsoft.com/office/officeart/2005/8/layout/lProcess2"/>
    <dgm:cxn modelId="{C7474B8A-58AF-4777-BF27-8445B03685DD}" type="presParOf" srcId="{C3474A11-9676-40AD-8670-962726770417}" destId="{BA83AF41-A0B6-47DC-B425-47A88579CFDE}" srcOrd="2" destOrd="0" presId="urn:microsoft.com/office/officeart/2005/8/layout/lProcess2"/>
    <dgm:cxn modelId="{386FDFD5-F222-44EE-80B4-75B3BF640D73}" type="presParOf" srcId="{C3474A11-9676-40AD-8670-962726770417}" destId="{779BED06-63E6-4EDC-8288-C7F0C0850E22}" srcOrd="3" destOrd="0" presId="urn:microsoft.com/office/officeart/2005/8/layout/lProcess2"/>
    <dgm:cxn modelId="{FA017B64-38EB-4B22-A59B-AA982123187A}" type="presParOf" srcId="{C3474A11-9676-40AD-8670-962726770417}" destId="{6FEA1053-F62A-476D-8A0E-87955CFE511A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CF6288-5068-4FE8-8549-8942AB7418AB}" type="doc">
      <dgm:prSet loTypeId="urn:microsoft.com/office/officeart/2005/8/layout/lProcess2" loCatId="list" qsTypeId="urn:microsoft.com/office/officeart/2005/8/quickstyle/simple3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8464806F-0A87-43A3-BEAD-B7E9AEBD02D5}">
      <dgm:prSet phldrT="[Текст]" custT="1"/>
      <dgm:spPr/>
      <dgm:t>
        <a:bodyPr/>
        <a:lstStyle/>
        <a:p>
          <a:r>
            <a:rPr lang="ru-RU" sz="3600" b="1" dirty="0" smtClean="0"/>
            <a:t>Сотни</a:t>
          </a:r>
          <a:endParaRPr lang="ru-RU" sz="3600" b="1" dirty="0"/>
        </a:p>
      </dgm:t>
    </dgm:pt>
    <dgm:pt modelId="{C6928A1B-BA1C-4C6B-B02C-CA8866D37588}" type="parTrans" cxnId="{104743A3-74CA-4B28-A65C-602AD3E6165C}">
      <dgm:prSet/>
      <dgm:spPr/>
      <dgm:t>
        <a:bodyPr/>
        <a:lstStyle/>
        <a:p>
          <a:endParaRPr lang="ru-RU"/>
        </a:p>
      </dgm:t>
    </dgm:pt>
    <dgm:pt modelId="{FA5E5914-E18C-4D3D-B72C-0A8E82FBEEE7}" type="sibTrans" cxnId="{104743A3-74CA-4B28-A65C-602AD3E6165C}">
      <dgm:prSet/>
      <dgm:spPr/>
      <dgm:t>
        <a:bodyPr/>
        <a:lstStyle/>
        <a:p>
          <a:endParaRPr lang="ru-RU"/>
        </a:p>
      </dgm:t>
    </dgm:pt>
    <dgm:pt modelId="{01629519-FB79-4860-AF92-DDC7ECF62C81}">
      <dgm:prSet phldrT="[Текст]" custT="1"/>
      <dgm:spPr/>
      <dgm:t>
        <a:bodyPr/>
        <a:lstStyle/>
        <a:p>
          <a:r>
            <a:rPr lang="ru-RU" sz="3600" b="1" dirty="0" smtClean="0"/>
            <a:t>Десятки</a:t>
          </a:r>
          <a:endParaRPr lang="ru-RU" sz="3600" b="1" dirty="0"/>
        </a:p>
      </dgm:t>
    </dgm:pt>
    <dgm:pt modelId="{9A879771-F5BF-44B2-8435-3A2A42455421}" type="parTrans" cxnId="{E0F61694-AF90-46A5-BDE9-653E1DB365FF}">
      <dgm:prSet/>
      <dgm:spPr/>
      <dgm:t>
        <a:bodyPr/>
        <a:lstStyle/>
        <a:p>
          <a:endParaRPr lang="ru-RU"/>
        </a:p>
      </dgm:t>
    </dgm:pt>
    <dgm:pt modelId="{E6AA2C42-8235-4948-88CD-E64083B08890}" type="sibTrans" cxnId="{E0F61694-AF90-46A5-BDE9-653E1DB365FF}">
      <dgm:prSet/>
      <dgm:spPr/>
      <dgm:t>
        <a:bodyPr/>
        <a:lstStyle/>
        <a:p>
          <a:endParaRPr lang="ru-RU"/>
        </a:p>
      </dgm:t>
    </dgm:pt>
    <dgm:pt modelId="{B636CEFE-1880-490F-A81D-86F18FA327A1}">
      <dgm:prSet phldrT="[Текст]" custT="1"/>
      <dgm:spPr/>
      <dgm:t>
        <a:bodyPr/>
        <a:lstStyle/>
        <a:p>
          <a:r>
            <a:rPr lang="ru-RU" sz="3600" b="1" dirty="0" smtClean="0"/>
            <a:t>Единицы</a:t>
          </a:r>
          <a:endParaRPr lang="ru-RU" sz="3600" b="1" dirty="0"/>
        </a:p>
      </dgm:t>
    </dgm:pt>
    <dgm:pt modelId="{AC3FC1F2-8D61-4B64-9D73-12E5F9060801}" type="parTrans" cxnId="{831AE6CC-15EF-44E5-85A5-0CB6D065793D}">
      <dgm:prSet/>
      <dgm:spPr/>
      <dgm:t>
        <a:bodyPr/>
        <a:lstStyle/>
        <a:p>
          <a:endParaRPr lang="ru-RU"/>
        </a:p>
      </dgm:t>
    </dgm:pt>
    <dgm:pt modelId="{7350765C-EC55-4CD4-8D44-12992130A698}" type="sibTrans" cxnId="{831AE6CC-15EF-44E5-85A5-0CB6D065793D}">
      <dgm:prSet/>
      <dgm:spPr/>
      <dgm:t>
        <a:bodyPr/>
        <a:lstStyle/>
        <a:p>
          <a:endParaRPr lang="ru-RU"/>
        </a:p>
      </dgm:t>
    </dgm:pt>
    <dgm:pt modelId="{E225D11A-E2FC-41AC-970A-19B969E01C12}">
      <dgm:prSet phldrT="[Текст]"/>
      <dgm:spPr>
        <a:solidFill>
          <a:schemeClr val="bg1"/>
        </a:solidFill>
      </dgm:spPr>
      <dgm:t>
        <a:bodyPr/>
        <a:lstStyle/>
        <a:p>
          <a:r>
            <a:rPr lang="en-US" dirty="0" smtClean="0">
              <a:latin typeface="Calibri" pitchFamily="34" charset="0"/>
            </a:rPr>
            <a:t>1</a:t>
          </a:r>
          <a:endParaRPr lang="ru-RU" dirty="0">
            <a:latin typeface="Calibri" pitchFamily="34" charset="0"/>
          </a:endParaRPr>
        </a:p>
      </dgm:t>
    </dgm:pt>
    <dgm:pt modelId="{D1EFE2F9-3C92-433F-9B75-17A8D75D00D4}" type="parTrans" cxnId="{EAC694C4-E01E-4237-812E-BA3975391266}">
      <dgm:prSet/>
      <dgm:spPr/>
      <dgm:t>
        <a:bodyPr/>
        <a:lstStyle/>
        <a:p>
          <a:endParaRPr lang="ru-RU"/>
        </a:p>
      </dgm:t>
    </dgm:pt>
    <dgm:pt modelId="{122D9931-B66D-4904-8838-AF822AC3888F}" type="sibTrans" cxnId="{EAC694C4-E01E-4237-812E-BA3975391266}">
      <dgm:prSet/>
      <dgm:spPr/>
      <dgm:t>
        <a:bodyPr/>
        <a:lstStyle/>
        <a:p>
          <a:endParaRPr lang="ru-RU"/>
        </a:p>
      </dgm:t>
    </dgm:pt>
    <dgm:pt modelId="{F147CAE9-CEA6-4348-8A84-44C764A5E5DC}">
      <dgm:prSet phldrT="[Текст]"/>
      <dgm:spPr>
        <a:solidFill>
          <a:schemeClr val="bg1"/>
        </a:solidFill>
      </dgm:spPr>
      <dgm:t>
        <a:bodyPr/>
        <a:lstStyle/>
        <a:p>
          <a:r>
            <a:rPr lang="en-US" dirty="0" smtClean="0">
              <a:latin typeface="Calibri" pitchFamily="34" charset="0"/>
            </a:rPr>
            <a:t>4</a:t>
          </a:r>
          <a:endParaRPr lang="ru-RU" dirty="0">
            <a:latin typeface="Calibri" pitchFamily="34" charset="0"/>
          </a:endParaRPr>
        </a:p>
      </dgm:t>
    </dgm:pt>
    <dgm:pt modelId="{46311101-FA01-4E52-96F1-23FF6EC9F98A}" type="parTrans" cxnId="{43228528-765E-461F-9FA9-217C44081C2E}">
      <dgm:prSet/>
      <dgm:spPr/>
      <dgm:t>
        <a:bodyPr/>
        <a:lstStyle/>
        <a:p>
          <a:endParaRPr lang="ru-RU"/>
        </a:p>
      </dgm:t>
    </dgm:pt>
    <dgm:pt modelId="{94BD678C-6D4F-4598-9A24-9435089FDFC3}" type="sibTrans" cxnId="{43228528-765E-461F-9FA9-217C44081C2E}">
      <dgm:prSet/>
      <dgm:spPr/>
      <dgm:t>
        <a:bodyPr/>
        <a:lstStyle/>
        <a:p>
          <a:endParaRPr lang="ru-RU"/>
        </a:p>
      </dgm:t>
    </dgm:pt>
    <dgm:pt modelId="{AF6819A9-FC04-4217-86BF-6EBC2DBAAA23}">
      <dgm:prSet phldrT="[Текст]"/>
      <dgm:spPr>
        <a:solidFill>
          <a:schemeClr val="bg1"/>
        </a:solidFill>
      </dgm:spPr>
      <dgm:t>
        <a:bodyPr/>
        <a:lstStyle/>
        <a:p>
          <a:r>
            <a:rPr lang="en-US" dirty="0" smtClean="0">
              <a:latin typeface="Calibri" pitchFamily="34" charset="0"/>
            </a:rPr>
            <a:t>0</a:t>
          </a:r>
          <a:endParaRPr lang="ru-RU" dirty="0">
            <a:latin typeface="Calibri" pitchFamily="34" charset="0"/>
          </a:endParaRPr>
        </a:p>
      </dgm:t>
    </dgm:pt>
    <dgm:pt modelId="{E6161FE8-B36E-4CDE-965E-1E5E6AB7BDF7}" type="sibTrans" cxnId="{B27248B9-6A54-4C2C-85EA-FD62CE8EA6F6}">
      <dgm:prSet/>
      <dgm:spPr/>
      <dgm:t>
        <a:bodyPr/>
        <a:lstStyle/>
        <a:p>
          <a:endParaRPr lang="ru-RU"/>
        </a:p>
      </dgm:t>
    </dgm:pt>
    <dgm:pt modelId="{F078A60D-CE40-4278-9A60-70E855BCDDD6}" type="parTrans" cxnId="{B27248B9-6A54-4C2C-85EA-FD62CE8EA6F6}">
      <dgm:prSet/>
      <dgm:spPr/>
      <dgm:t>
        <a:bodyPr/>
        <a:lstStyle/>
        <a:p>
          <a:endParaRPr lang="ru-RU"/>
        </a:p>
      </dgm:t>
    </dgm:pt>
    <dgm:pt modelId="{5F57D675-6D19-4042-9D3A-AD9CC2B48E6C}" type="pres">
      <dgm:prSet presAssocID="{F9CF6288-5068-4FE8-8549-8942AB7418A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A6934F-D52B-4354-92A6-AB792C0FCC4C}" type="pres">
      <dgm:prSet presAssocID="{8464806F-0A87-43A3-BEAD-B7E9AEBD02D5}" presName="compNode" presStyleCnt="0"/>
      <dgm:spPr/>
    </dgm:pt>
    <dgm:pt modelId="{A660077C-D05C-44F1-B474-B93B736873E7}" type="pres">
      <dgm:prSet presAssocID="{8464806F-0A87-43A3-BEAD-B7E9AEBD02D5}" presName="aNode" presStyleLbl="bgShp" presStyleIdx="0" presStyleCnt="3"/>
      <dgm:spPr/>
      <dgm:t>
        <a:bodyPr/>
        <a:lstStyle/>
        <a:p>
          <a:endParaRPr lang="ru-RU"/>
        </a:p>
      </dgm:t>
    </dgm:pt>
    <dgm:pt modelId="{0EF7C006-8C0C-4712-BCE3-2C87E29EA37E}" type="pres">
      <dgm:prSet presAssocID="{8464806F-0A87-43A3-BEAD-B7E9AEBD02D5}" presName="textNode" presStyleLbl="bgShp" presStyleIdx="0" presStyleCnt="3"/>
      <dgm:spPr/>
      <dgm:t>
        <a:bodyPr/>
        <a:lstStyle/>
        <a:p>
          <a:endParaRPr lang="ru-RU"/>
        </a:p>
      </dgm:t>
    </dgm:pt>
    <dgm:pt modelId="{35168C84-CECC-4622-8DD9-BB0CFEEC03BD}" type="pres">
      <dgm:prSet presAssocID="{8464806F-0A87-43A3-BEAD-B7E9AEBD02D5}" presName="compChildNode" presStyleCnt="0"/>
      <dgm:spPr/>
    </dgm:pt>
    <dgm:pt modelId="{26BC3B30-6432-4DD6-ACC6-22D9DFA86F6A}" type="pres">
      <dgm:prSet presAssocID="{8464806F-0A87-43A3-BEAD-B7E9AEBD02D5}" presName="theInnerList" presStyleCnt="0"/>
      <dgm:spPr/>
    </dgm:pt>
    <dgm:pt modelId="{A653CBBD-24F2-4A6F-94B6-CFEF6D924EC0}" type="pres">
      <dgm:prSet presAssocID="{E225D11A-E2FC-41AC-970A-19B969E01C12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125A1D-AFA6-40F2-A1E5-44371863C390}" type="pres">
      <dgm:prSet presAssocID="{8464806F-0A87-43A3-BEAD-B7E9AEBD02D5}" presName="aSpace" presStyleCnt="0"/>
      <dgm:spPr/>
    </dgm:pt>
    <dgm:pt modelId="{94299FB1-766D-4288-A3DE-837C6623FB08}" type="pres">
      <dgm:prSet presAssocID="{01629519-FB79-4860-AF92-DDC7ECF62C81}" presName="compNode" presStyleCnt="0"/>
      <dgm:spPr/>
    </dgm:pt>
    <dgm:pt modelId="{377465B2-2F8D-47D9-B0BA-0B028076BFEC}" type="pres">
      <dgm:prSet presAssocID="{01629519-FB79-4860-AF92-DDC7ECF62C81}" presName="aNode" presStyleLbl="bgShp" presStyleIdx="1" presStyleCnt="3"/>
      <dgm:spPr/>
      <dgm:t>
        <a:bodyPr/>
        <a:lstStyle/>
        <a:p>
          <a:endParaRPr lang="ru-RU"/>
        </a:p>
      </dgm:t>
    </dgm:pt>
    <dgm:pt modelId="{80431A55-3BB9-453F-960A-B2AA78AD434C}" type="pres">
      <dgm:prSet presAssocID="{01629519-FB79-4860-AF92-DDC7ECF62C81}" presName="textNode" presStyleLbl="bgShp" presStyleIdx="1" presStyleCnt="3"/>
      <dgm:spPr/>
      <dgm:t>
        <a:bodyPr/>
        <a:lstStyle/>
        <a:p>
          <a:endParaRPr lang="ru-RU"/>
        </a:p>
      </dgm:t>
    </dgm:pt>
    <dgm:pt modelId="{7B0DE5E9-3E02-4C99-8CC2-592F64BF2E46}" type="pres">
      <dgm:prSet presAssocID="{01629519-FB79-4860-AF92-DDC7ECF62C81}" presName="compChildNode" presStyleCnt="0"/>
      <dgm:spPr/>
    </dgm:pt>
    <dgm:pt modelId="{C146F8DD-BBEA-49ED-B8C3-A33C57ED180E}" type="pres">
      <dgm:prSet presAssocID="{01629519-FB79-4860-AF92-DDC7ECF62C81}" presName="theInnerList" presStyleCnt="0"/>
      <dgm:spPr/>
    </dgm:pt>
    <dgm:pt modelId="{FC6570D2-8943-4C0D-AE1C-7759B39F6347}" type="pres">
      <dgm:prSet presAssocID="{F147CAE9-CEA6-4348-8A84-44C764A5E5DC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93FC3C-7877-4415-ACC0-12F963A68685}" type="pres">
      <dgm:prSet presAssocID="{01629519-FB79-4860-AF92-DDC7ECF62C81}" presName="aSpace" presStyleCnt="0"/>
      <dgm:spPr/>
    </dgm:pt>
    <dgm:pt modelId="{91DDEE62-3773-49FA-A885-991051C368E3}" type="pres">
      <dgm:prSet presAssocID="{B636CEFE-1880-490F-A81D-86F18FA327A1}" presName="compNode" presStyleCnt="0"/>
      <dgm:spPr/>
    </dgm:pt>
    <dgm:pt modelId="{46DDD6D9-A87F-494A-BE80-5CB1E2357179}" type="pres">
      <dgm:prSet presAssocID="{B636CEFE-1880-490F-A81D-86F18FA327A1}" presName="aNode" presStyleLbl="bgShp" presStyleIdx="2" presStyleCnt="3"/>
      <dgm:spPr/>
      <dgm:t>
        <a:bodyPr/>
        <a:lstStyle/>
        <a:p>
          <a:endParaRPr lang="ru-RU"/>
        </a:p>
      </dgm:t>
    </dgm:pt>
    <dgm:pt modelId="{4A339428-89A9-41BB-A1C6-73346E8000DF}" type="pres">
      <dgm:prSet presAssocID="{B636CEFE-1880-490F-A81D-86F18FA327A1}" presName="textNode" presStyleLbl="bgShp" presStyleIdx="2" presStyleCnt="3"/>
      <dgm:spPr/>
      <dgm:t>
        <a:bodyPr/>
        <a:lstStyle/>
        <a:p>
          <a:endParaRPr lang="ru-RU"/>
        </a:p>
      </dgm:t>
    </dgm:pt>
    <dgm:pt modelId="{8BAEE878-D931-4ECE-BB30-63B4B7331E30}" type="pres">
      <dgm:prSet presAssocID="{B636CEFE-1880-490F-A81D-86F18FA327A1}" presName="compChildNode" presStyleCnt="0"/>
      <dgm:spPr/>
    </dgm:pt>
    <dgm:pt modelId="{C3474A11-9676-40AD-8670-962726770417}" type="pres">
      <dgm:prSet presAssocID="{B636CEFE-1880-490F-A81D-86F18FA327A1}" presName="theInnerList" presStyleCnt="0"/>
      <dgm:spPr/>
    </dgm:pt>
    <dgm:pt modelId="{BA83AF41-A0B6-47DC-B425-47A88579CFDE}" type="pres">
      <dgm:prSet presAssocID="{AF6819A9-FC04-4217-86BF-6EBC2DBAAA23}" presName="childNode" presStyleLbl="node1" presStyleIdx="2" presStyleCnt="3" custLinFactNeighborX="-52" custLinFactNeighborY="4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02CA4A-2AF6-4441-B77A-DA176CD0C5E8}" type="presOf" srcId="{8464806F-0A87-43A3-BEAD-B7E9AEBD02D5}" destId="{A660077C-D05C-44F1-B474-B93B736873E7}" srcOrd="0" destOrd="0" presId="urn:microsoft.com/office/officeart/2005/8/layout/lProcess2"/>
    <dgm:cxn modelId="{AD962708-1D3B-405D-8549-0A58762DD877}" type="presOf" srcId="{8464806F-0A87-43A3-BEAD-B7E9AEBD02D5}" destId="{0EF7C006-8C0C-4712-BCE3-2C87E29EA37E}" srcOrd="1" destOrd="0" presId="urn:microsoft.com/office/officeart/2005/8/layout/lProcess2"/>
    <dgm:cxn modelId="{EAC694C4-E01E-4237-812E-BA3975391266}" srcId="{8464806F-0A87-43A3-BEAD-B7E9AEBD02D5}" destId="{E225D11A-E2FC-41AC-970A-19B969E01C12}" srcOrd="0" destOrd="0" parTransId="{D1EFE2F9-3C92-433F-9B75-17A8D75D00D4}" sibTransId="{122D9931-B66D-4904-8838-AF822AC3888F}"/>
    <dgm:cxn modelId="{7154899F-0EB3-4DBD-B97E-ADBAFC98EF2F}" type="presOf" srcId="{B636CEFE-1880-490F-A81D-86F18FA327A1}" destId="{46DDD6D9-A87F-494A-BE80-5CB1E2357179}" srcOrd="0" destOrd="0" presId="urn:microsoft.com/office/officeart/2005/8/layout/lProcess2"/>
    <dgm:cxn modelId="{513A828F-82FE-4592-86C2-238D56AF0F81}" type="presOf" srcId="{B636CEFE-1880-490F-A81D-86F18FA327A1}" destId="{4A339428-89A9-41BB-A1C6-73346E8000DF}" srcOrd="1" destOrd="0" presId="urn:microsoft.com/office/officeart/2005/8/layout/lProcess2"/>
    <dgm:cxn modelId="{0EC49472-9DC7-4D9B-90E9-92197F851627}" type="presOf" srcId="{F9CF6288-5068-4FE8-8549-8942AB7418AB}" destId="{5F57D675-6D19-4042-9D3A-AD9CC2B48E6C}" srcOrd="0" destOrd="0" presId="urn:microsoft.com/office/officeart/2005/8/layout/lProcess2"/>
    <dgm:cxn modelId="{E0F61694-AF90-46A5-BDE9-653E1DB365FF}" srcId="{F9CF6288-5068-4FE8-8549-8942AB7418AB}" destId="{01629519-FB79-4860-AF92-DDC7ECF62C81}" srcOrd="1" destOrd="0" parTransId="{9A879771-F5BF-44B2-8435-3A2A42455421}" sibTransId="{E6AA2C42-8235-4948-88CD-E64083B08890}"/>
    <dgm:cxn modelId="{43228528-765E-461F-9FA9-217C44081C2E}" srcId="{01629519-FB79-4860-AF92-DDC7ECF62C81}" destId="{F147CAE9-CEA6-4348-8A84-44C764A5E5DC}" srcOrd="0" destOrd="0" parTransId="{46311101-FA01-4E52-96F1-23FF6EC9F98A}" sibTransId="{94BD678C-6D4F-4598-9A24-9435089FDFC3}"/>
    <dgm:cxn modelId="{07F57A90-7C7A-42C5-914D-DC04598D520C}" type="presOf" srcId="{E225D11A-E2FC-41AC-970A-19B969E01C12}" destId="{A653CBBD-24F2-4A6F-94B6-CFEF6D924EC0}" srcOrd="0" destOrd="0" presId="urn:microsoft.com/office/officeart/2005/8/layout/lProcess2"/>
    <dgm:cxn modelId="{B27248B9-6A54-4C2C-85EA-FD62CE8EA6F6}" srcId="{B636CEFE-1880-490F-A81D-86F18FA327A1}" destId="{AF6819A9-FC04-4217-86BF-6EBC2DBAAA23}" srcOrd="0" destOrd="0" parTransId="{F078A60D-CE40-4278-9A60-70E855BCDDD6}" sibTransId="{E6161FE8-B36E-4CDE-965E-1E5E6AB7BDF7}"/>
    <dgm:cxn modelId="{831AE6CC-15EF-44E5-85A5-0CB6D065793D}" srcId="{F9CF6288-5068-4FE8-8549-8942AB7418AB}" destId="{B636CEFE-1880-490F-A81D-86F18FA327A1}" srcOrd="2" destOrd="0" parTransId="{AC3FC1F2-8D61-4B64-9D73-12E5F9060801}" sibTransId="{7350765C-EC55-4CD4-8D44-12992130A698}"/>
    <dgm:cxn modelId="{104743A3-74CA-4B28-A65C-602AD3E6165C}" srcId="{F9CF6288-5068-4FE8-8549-8942AB7418AB}" destId="{8464806F-0A87-43A3-BEAD-B7E9AEBD02D5}" srcOrd="0" destOrd="0" parTransId="{C6928A1B-BA1C-4C6B-B02C-CA8866D37588}" sibTransId="{FA5E5914-E18C-4D3D-B72C-0A8E82FBEEE7}"/>
    <dgm:cxn modelId="{032522CF-FAE4-4CB7-AFF3-3F17E2E33C6F}" type="presOf" srcId="{F147CAE9-CEA6-4348-8A84-44C764A5E5DC}" destId="{FC6570D2-8943-4C0D-AE1C-7759B39F6347}" srcOrd="0" destOrd="0" presId="urn:microsoft.com/office/officeart/2005/8/layout/lProcess2"/>
    <dgm:cxn modelId="{CE3F38FA-CC3E-449F-ACE6-66F5D808E1F2}" type="presOf" srcId="{01629519-FB79-4860-AF92-DDC7ECF62C81}" destId="{80431A55-3BB9-453F-960A-B2AA78AD434C}" srcOrd="1" destOrd="0" presId="urn:microsoft.com/office/officeart/2005/8/layout/lProcess2"/>
    <dgm:cxn modelId="{B91846D3-B430-42E6-8910-59EA543F81D5}" type="presOf" srcId="{01629519-FB79-4860-AF92-DDC7ECF62C81}" destId="{377465B2-2F8D-47D9-B0BA-0B028076BFEC}" srcOrd="0" destOrd="0" presId="urn:microsoft.com/office/officeart/2005/8/layout/lProcess2"/>
    <dgm:cxn modelId="{95230867-E0CF-412E-B1D6-9C6138327D28}" type="presOf" srcId="{AF6819A9-FC04-4217-86BF-6EBC2DBAAA23}" destId="{BA83AF41-A0B6-47DC-B425-47A88579CFDE}" srcOrd="0" destOrd="0" presId="urn:microsoft.com/office/officeart/2005/8/layout/lProcess2"/>
    <dgm:cxn modelId="{14095EAB-BE90-47A2-B93F-9394C89DBA3D}" type="presParOf" srcId="{5F57D675-6D19-4042-9D3A-AD9CC2B48E6C}" destId="{E4A6934F-D52B-4354-92A6-AB792C0FCC4C}" srcOrd="0" destOrd="0" presId="urn:microsoft.com/office/officeart/2005/8/layout/lProcess2"/>
    <dgm:cxn modelId="{F44F70E7-1FCE-4A07-96F7-844DCFBB8CA1}" type="presParOf" srcId="{E4A6934F-D52B-4354-92A6-AB792C0FCC4C}" destId="{A660077C-D05C-44F1-B474-B93B736873E7}" srcOrd="0" destOrd="0" presId="urn:microsoft.com/office/officeart/2005/8/layout/lProcess2"/>
    <dgm:cxn modelId="{A35FC9AC-83FD-401D-A8C3-5252E0E00DB5}" type="presParOf" srcId="{E4A6934F-D52B-4354-92A6-AB792C0FCC4C}" destId="{0EF7C006-8C0C-4712-BCE3-2C87E29EA37E}" srcOrd="1" destOrd="0" presId="urn:microsoft.com/office/officeart/2005/8/layout/lProcess2"/>
    <dgm:cxn modelId="{FD4A0F80-D9B3-4FEA-8B3E-10BAA48B9CA7}" type="presParOf" srcId="{E4A6934F-D52B-4354-92A6-AB792C0FCC4C}" destId="{35168C84-CECC-4622-8DD9-BB0CFEEC03BD}" srcOrd="2" destOrd="0" presId="urn:microsoft.com/office/officeart/2005/8/layout/lProcess2"/>
    <dgm:cxn modelId="{3B51F8C5-B261-4F42-A0CC-75EAC0DA0A5D}" type="presParOf" srcId="{35168C84-CECC-4622-8DD9-BB0CFEEC03BD}" destId="{26BC3B30-6432-4DD6-ACC6-22D9DFA86F6A}" srcOrd="0" destOrd="0" presId="urn:microsoft.com/office/officeart/2005/8/layout/lProcess2"/>
    <dgm:cxn modelId="{47274B51-4C69-4830-AD82-004CDA69DC76}" type="presParOf" srcId="{26BC3B30-6432-4DD6-ACC6-22D9DFA86F6A}" destId="{A653CBBD-24F2-4A6F-94B6-CFEF6D924EC0}" srcOrd="0" destOrd="0" presId="urn:microsoft.com/office/officeart/2005/8/layout/lProcess2"/>
    <dgm:cxn modelId="{15D45073-342E-4D56-B70F-E109882D6D41}" type="presParOf" srcId="{5F57D675-6D19-4042-9D3A-AD9CC2B48E6C}" destId="{66125A1D-AFA6-40F2-A1E5-44371863C390}" srcOrd="1" destOrd="0" presId="urn:microsoft.com/office/officeart/2005/8/layout/lProcess2"/>
    <dgm:cxn modelId="{45242871-0259-4934-8DA3-14F186B77DB6}" type="presParOf" srcId="{5F57D675-6D19-4042-9D3A-AD9CC2B48E6C}" destId="{94299FB1-766D-4288-A3DE-837C6623FB08}" srcOrd="2" destOrd="0" presId="urn:microsoft.com/office/officeart/2005/8/layout/lProcess2"/>
    <dgm:cxn modelId="{34F66C28-102D-442C-9BBB-1926BA44034C}" type="presParOf" srcId="{94299FB1-766D-4288-A3DE-837C6623FB08}" destId="{377465B2-2F8D-47D9-B0BA-0B028076BFEC}" srcOrd="0" destOrd="0" presId="urn:microsoft.com/office/officeart/2005/8/layout/lProcess2"/>
    <dgm:cxn modelId="{86D311B9-D194-46EE-80D7-D902A584F436}" type="presParOf" srcId="{94299FB1-766D-4288-A3DE-837C6623FB08}" destId="{80431A55-3BB9-453F-960A-B2AA78AD434C}" srcOrd="1" destOrd="0" presId="urn:microsoft.com/office/officeart/2005/8/layout/lProcess2"/>
    <dgm:cxn modelId="{492B240B-71D2-4E6B-B55D-619A60CF97BF}" type="presParOf" srcId="{94299FB1-766D-4288-A3DE-837C6623FB08}" destId="{7B0DE5E9-3E02-4C99-8CC2-592F64BF2E46}" srcOrd="2" destOrd="0" presId="urn:microsoft.com/office/officeart/2005/8/layout/lProcess2"/>
    <dgm:cxn modelId="{49C41B79-8A27-45AE-9ADB-6EBB632B826A}" type="presParOf" srcId="{7B0DE5E9-3E02-4C99-8CC2-592F64BF2E46}" destId="{C146F8DD-BBEA-49ED-B8C3-A33C57ED180E}" srcOrd="0" destOrd="0" presId="urn:microsoft.com/office/officeart/2005/8/layout/lProcess2"/>
    <dgm:cxn modelId="{4B1047DC-8DA1-44F6-9B7C-F2124430E52C}" type="presParOf" srcId="{C146F8DD-BBEA-49ED-B8C3-A33C57ED180E}" destId="{FC6570D2-8943-4C0D-AE1C-7759B39F6347}" srcOrd="0" destOrd="0" presId="urn:microsoft.com/office/officeart/2005/8/layout/lProcess2"/>
    <dgm:cxn modelId="{7DF04206-9D2D-424E-8B4E-E5C76D38CBFC}" type="presParOf" srcId="{5F57D675-6D19-4042-9D3A-AD9CC2B48E6C}" destId="{FB93FC3C-7877-4415-ACC0-12F963A68685}" srcOrd="3" destOrd="0" presId="urn:microsoft.com/office/officeart/2005/8/layout/lProcess2"/>
    <dgm:cxn modelId="{A4BA39B7-8CA4-4BDA-86CA-7EB3DA11ECC2}" type="presParOf" srcId="{5F57D675-6D19-4042-9D3A-AD9CC2B48E6C}" destId="{91DDEE62-3773-49FA-A885-991051C368E3}" srcOrd="4" destOrd="0" presId="urn:microsoft.com/office/officeart/2005/8/layout/lProcess2"/>
    <dgm:cxn modelId="{DABD5060-4D5A-471E-A688-6766DECC65A2}" type="presParOf" srcId="{91DDEE62-3773-49FA-A885-991051C368E3}" destId="{46DDD6D9-A87F-494A-BE80-5CB1E2357179}" srcOrd="0" destOrd="0" presId="urn:microsoft.com/office/officeart/2005/8/layout/lProcess2"/>
    <dgm:cxn modelId="{5C655B5F-37B4-4069-B28C-4CBEF1E37A30}" type="presParOf" srcId="{91DDEE62-3773-49FA-A885-991051C368E3}" destId="{4A339428-89A9-41BB-A1C6-73346E8000DF}" srcOrd="1" destOrd="0" presId="urn:microsoft.com/office/officeart/2005/8/layout/lProcess2"/>
    <dgm:cxn modelId="{E44593D7-3E0E-4A40-8898-48C43079FE32}" type="presParOf" srcId="{91DDEE62-3773-49FA-A885-991051C368E3}" destId="{8BAEE878-D931-4ECE-BB30-63B4B7331E30}" srcOrd="2" destOrd="0" presId="urn:microsoft.com/office/officeart/2005/8/layout/lProcess2"/>
    <dgm:cxn modelId="{A73FDEDA-629F-4125-975D-FEA1658BF6AC}" type="presParOf" srcId="{8BAEE878-D931-4ECE-BB30-63B4B7331E30}" destId="{C3474A11-9676-40AD-8670-962726770417}" srcOrd="0" destOrd="0" presId="urn:microsoft.com/office/officeart/2005/8/layout/lProcess2"/>
    <dgm:cxn modelId="{E0A9CFE8-6ADB-48F1-9C2C-9A78313AD1D8}" type="presParOf" srcId="{C3474A11-9676-40AD-8670-962726770417}" destId="{BA83AF41-A0B6-47DC-B425-47A88579CFDE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CF6288-5068-4FE8-8549-8942AB7418AB}" type="doc">
      <dgm:prSet loTypeId="urn:microsoft.com/office/officeart/2005/8/layout/lProcess2" loCatId="list" qsTypeId="urn:microsoft.com/office/officeart/2005/8/quickstyle/simple3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8464806F-0A87-43A3-BEAD-B7E9AEBD02D5}">
      <dgm:prSet phldrT="[Текст]" custT="1"/>
      <dgm:spPr/>
      <dgm:t>
        <a:bodyPr/>
        <a:lstStyle/>
        <a:p>
          <a:r>
            <a:rPr lang="ru-RU" sz="3600" b="1" dirty="0" smtClean="0"/>
            <a:t>Сотни</a:t>
          </a:r>
          <a:endParaRPr lang="ru-RU" sz="3600" b="1" dirty="0"/>
        </a:p>
      </dgm:t>
    </dgm:pt>
    <dgm:pt modelId="{C6928A1B-BA1C-4C6B-B02C-CA8866D37588}" type="parTrans" cxnId="{104743A3-74CA-4B28-A65C-602AD3E6165C}">
      <dgm:prSet/>
      <dgm:spPr/>
      <dgm:t>
        <a:bodyPr/>
        <a:lstStyle/>
        <a:p>
          <a:endParaRPr lang="ru-RU"/>
        </a:p>
      </dgm:t>
    </dgm:pt>
    <dgm:pt modelId="{FA5E5914-E18C-4D3D-B72C-0A8E82FBEEE7}" type="sibTrans" cxnId="{104743A3-74CA-4B28-A65C-602AD3E6165C}">
      <dgm:prSet/>
      <dgm:spPr/>
      <dgm:t>
        <a:bodyPr/>
        <a:lstStyle/>
        <a:p>
          <a:endParaRPr lang="ru-RU"/>
        </a:p>
      </dgm:t>
    </dgm:pt>
    <dgm:pt modelId="{01629519-FB79-4860-AF92-DDC7ECF62C81}">
      <dgm:prSet phldrT="[Текст]" custT="1"/>
      <dgm:spPr/>
      <dgm:t>
        <a:bodyPr/>
        <a:lstStyle/>
        <a:p>
          <a:r>
            <a:rPr lang="ru-RU" sz="3600" b="1" dirty="0" smtClean="0"/>
            <a:t>Десятки</a:t>
          </a:r>
          <a:endParaRPr lang="ru-RU" sz="3600" b="1" dirty="0"/>
        </a:p>
      </dgm:t>
    </dgm:pt>
    <dgm:pt modelId="{9A879771-F5BF-44B2-8435-3A2A42455421}" type="parTrans" cxnId="{E0F61694-AF90-46A5-BDE9-653E1DB365FF}">
      <dgm:prSet/>
      <dgm:spPr/>
      <dgm:t>
        <a:bodyPr/>
        <a:lstStyle/>
        <a:p>
          <a:endParaRPr lang="ru-RU"/>
        </a:p>
      </dgm:t>
    </dgm:pt>
    <dgm:pt modelId="{E6AA2C42-8235-4948-88CD-E64083B08890}" type="sibTrans" cxnId="{E0F61694-AF90-46A5-BDE9-653E1DB365FF}">
      <dgm:prSet/>
      <dgm:spPr/>
      <dgm:t>
        <a:bodyPr/>
        <a:lstStyle/>
        <a:p>
          <a:endParaRPr lang="ru-RU"/>
        </a:p>
      </dgm:t>
    </dgm:pt>
    <dgm:pt modelId="{B636CEFE-1880-490F-A81D-86F18FA327A1}">
      <dgm:prSet phldrT="[Текст]" custT="1"/>
      <dgm:spPr/>
      <dgm:t>
        <a:bodyPr/>
        <a:lstStyle/>
        <a:p>
          <a:r>
            <a:rPr lang="ru-RU" sz="3600" b="1" dirty="0" smtClean="0"/>
            <a:t>Единицы</a:t>
          </a:r>
          <a:endParaRPr lang="ru-RU" sz="3600" b="1" dirty="0"/>
        </a:p>
      </dgm:t>
    </dgm:pt>
    <dgm:pt modelId="{AC3FC1F2-8D61-4B64-9D73-12E5F9060801}" type="parTrans" cxnId="{831AE6CC-15EF-44E5-85A5-0CB6D065793D}">
      <dgm:prSet/>
      <dgm:spPr/>
      <dgm:t>
        <a:bodyPr/>
        <a:lstStyle/>
        <a:p>
          <a:endParaRPr lang="ru-RU"/>
        </a:p>
      </dgm:t>
    </dgm:pt>
    <dgm:pt modelId="{7350765C-EC55-4CD4-8D44-12992130A698}" type="sibTrans" cxnId="{831AE6CC-15EF-44E5-85A5-0CB6D065793D}">
      <dgm:prSet/>
      <dgm:spPr/>
      <dgm:t>
        <a:bodyPr/>
        <a:lstStyle/>
        <a:p>
          <a:endParaRPr lang="ru-RU"/>
        </a:p>
      </dgm:t>
    </dgm:pt>
    <dgm:pt modelId="{E225D11A-E2FC-41AC-970A-19B969E01C12}">
      <dgm:prSet phldrT="[Текст]"/>
      <dgm:spPr>
        <a:solidFill>
          <a:schemeClr val="bg1"/>
        </a:solidFill>
      </dgm:spPr>
      <dgm:t>
        <a:bodyPr/>
        <a:lstStyle/>
        <a:p>
          <a:r>
            <a:rPr lang="en-US" dirty="0" smtClean="0">
              <a:latin typeface="Calibri" pitchFamily="34" charset="0"/>
            </a:rPr>
            <a:t>1</a:t>
          </a:r>
          <a:endParaRPr lang="ru-RU" dirty="0">
            <a:latin typeface="Calibri" pitchFamily="34" charset="0"/>
          </a:endParaRPr>
        </a:p>
      </dgm:t>
    </dgm:pt>
    <dgm:pt modelId="{D1EFE2F9-3C92-433F-9B75-17A8D75D00D4}" type="parTrans" cxnId="{EAC694C4-E01E-4237-812E-BA3975391266}">
      <dgm:prSet/>
      <dgm:spPr/>
      <dgm:t>
        <a:bodyPr/>
        <a:lstStyle/>
        <a:p>
          <a:endParaRPr lang="ru-RU"/>
        </a:p>
      </dgm:t>
    </dgm:pt>
    <dgm:pt modelId="{122D9931-B66D-4904-8838-AF822AC3888F}" type="sibTrans" cxnId="{EAC694C4-E01E-4237-812E-BA3975391266}">
      <dgm:prSet/>
      <dgm:spPr/>
      <dgm:t>
        <a:bodyPr/>
        <a:lstStyle/>
        <a:p>
          <a:endParaRPr lang="ru-RU"/>
        </a:p>
      </dgm:t>
    </dgm:pt>
    <dgm:pt modelId="{F147CAE9-CEA6-4348-8A84-44C764A5E5DC}">
      <dgm:prSet phldrT="[Текст]"/>
      <dgm:spPr>
        <a:solidFill>
          <a:schemeClr val="bg1"/>
        </a:solidFill>
      </dgm:spPr>
      <dgm:t>
        <a:bodyPr/>
        <a:lstStyle/>
        <a:p>
          <a:r>
            <a:rPr lang="en-US" dirty="0" smtClean="0">
              <a:latin typeface="Calibri" pitchFamily="34" charset="0"/>
            </a:rPr>
            <a:t>0</a:t>
          </a:r>
          <a:endParaRPr lang="ru-RU" dirty="0">
            <a:latin typeface="Calibri" pitchFamily="34" charset="0"/>
          </a:endParaRPr>
        </a:p>
      </dgm:t>
    </dgm:pt>
    <dgm:pt modelId="{46311101-FA01-4E52-96F1-23FF6EC9F98A}" type="parTrans" cxnId="{43228528-765E-461F-9FA9-217C44081C2E}">
      <dgm:prSet/>
      <dgm:spPr/>
      <dgm:t>
        <a:bodyPr/>
        <a:lstStyle/>
        <a:p>
          <a:endParaRPr lang="ru-RU"/>
        </a:p>
      </dgm:t>
    </dgm:pt>
    <dgm:pt modelId="{94BD678C-6D4F-4598-9A24-9435089FDFC3}" type="sibTrans" cxnId="{43228528-765E-461F-9FA9-217C44081C2E}">
      <dgm:prSet/>
      <dgm:spPr/>
      <dgm:t>
        <a:bodyPr/>
        <a:lstStyle/>
        <a:p>
          <a:endParaRPr lang="ru-RU"/>
        </a:p>
      </dgm:t>
    </dgm:pt>
    <dgm:pt modelId="{AF6819A9-FC04-4217-86BF-6EBC2DBAAA23}">
      <dgm:prSet phldrT="[Текст]"/>
      <dgm:spPr>
        <a:solidFill>
          <a:schemeClr val="bg1"/>
        </a:solidFill>
      </dgm:spPr>
      <dgm:t>
        <a:bodyPr/>
        <a:lstStyle/>
        <a:p>
          <a:r>
            <a:rPr lang="en-US" dirty="0" smtClean="0">
              <a:latin typeface="Calibri" pitchFamily="34" charset="0"/>
            </a:rPr>
            <a:t>5</a:t>
          </a:r>
          <a:endParaRPr lang="ru-RU" dirty="0">
            <a:latin typeface="Calibri" pitchFamily="34" charset="0"/>
          </a:endParaRPr>
        </a:p>
      </dgm:t>
    </dgm:pt>
    <dgm:pt modelId="{E6161FE8-B36E-4CDE-965E-1E5E6AB7BDF7}" type="sibTrans" cxnId="{B27248B9-6A54-4C2C-85EA-FD62CE8EA6F6}">
      <dgm:prSet/>
      <dgm:spPr/>
      <dgm:t>
        <a:bodyPr/>
        <a:lstStyle/>
        <a:p>
          <a:endParaRPr lang="ru-RU"/>
        </a:p>
      </dgm:t>
    </dgm:pt>
    <dgm:pt modelId="{F078A60D-CE40-4278-9A60-70E855BCDDD6}" type="parTrans" cxnId="{B27248B9-6A54-4C2C-85EA-FD62CE8EA6F6}">
      <dgm:prSet/>
      <dgm:spPr/>
      <dgm:t>
        <a:bodyPr/>
        <a:lstStyle/>
        <a:p>
          <a:endParaRPr lang="ru-RU"/>
        </a:p>
      </dgm:t>
    </dgm:pt>
    <dgm:pt modelId="{5F57D675-6D19-4042-9D3A-AD9CC2B48E6C}" type="pres">
      <dgm:prSet presAssocID="{F9CF6288-5068-4FE8-8549-8942AB7418A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A6934F-D52B-4354-92A6-AB792C0FCC4C}" type="pres">
      <dgm:prSet presAssocID="{8464806F-0A87-43A3-BEAD-B7E9AEBD02D5}" presName="compNode" presStyleCnt="0"/>
      <dgm:spPr/>
    </dgm:pt>
    <dgm:pt modelId="{A660077C-D05C-44F1-B474-B93B736873E7}" type="pres">
      <dgm:prSet presAssocID="{8464806F-0A87-43A3-BEAD-B7E9AEBD02D5}" presName="aNode" presStyleLbl="bgShp" presStyleIdx="0" presStyleCnt="3"/>
      <dgm:spPr/>
      <dgm:t>
        <a:bodyPr/>
        <a:lstStyle/>
        <a:p>
          <a:endParaRPr lang="ru-RU"/>
        </a:p>
      </dgm:t>
    </dgm:pt>
    <dgm:pt modelId="{0EF7C006-8C0C-4712-BCE3-2C87E29EA37E}" type="pres">
      <dgm:prSet presAssocID="{8464806F-0A87-43A3-BEAD-B7E9AEBD02D5}" presName="textNode" presStyleLbl="bgShp" presStyleIdx="0" presStyleCnt="3"/>
      <dgm:spPr/>
      <dgm:t>
        <a:bodyPr/>
        <a:lstStyle/>
        <a:p>
          <a:endParaRPr lang="ru-RU"/>
        </a:p>
      </dgm:t>
    </dgm:pt>
    <dgm:pt modelId="{35168C84-CECC-4622-8DD9-BB0CFEEC03BD}" type="pres">
      <dgm:prSet presAssocID="{8464806F-0A87-43A3-BEAD-B7E9AEBD02D5}" presName="compChildNode" presStyleCnt="0"/>
      <dgm:spPr/>
    </dgm:pt>
    <dgm:pt modelId="{26BC3B30-6432-4DD6-ACC6-22D9DFA86F6A}" type="pres">
      <dgm:prSet presAssocID="{8464806F-0A87-43A3-BEAD-B7E9AEBD02D5}" presName="theInnerList" presStyleCnt="0"/>
      <dgm:spPr/>
    </dgm:pt>
    <dgm:pt modelId="{A653CBBD-24F2-4A6F-94B6-CFEF6D924EC0}" type="pres">
      <dgm:prSet presAssocID="{E225D11A-E2FC-41AC-970A-19B969E01C12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125A1D-AFA6-40F2-A1E5-44371863C390}" type="pres">
      <dgm:prSet presAssocID="{8464806F-0A87-43A3-BEAD-B7E9AEBD02D5}" presName="aSpace" presStyleCnt="0"/>
      <dgm:spPr/>
    </dgm:pt>
    <dgm:pt modelId="{94299FB1-766D-4288-A3DE-837C6623FB08}" type="pres">
      <dgm:prSet presAssocID="{01629519-FB79-4860-AF92-DDC7ECF62C81}" presName="compNode" presStyleCnt="0"/>
      <dgm:spPr/>
    </dgm:pt>
    <dgm:pt modelId="{377465B2-2F8D-47D9-B0BA-0B028076BFEC}" type="pres">
      <dgm:prSet presAssocID="{01629519-FB79-4860-AF92-DDC7ECF62C81}" presName="aNode" presStyleLbl="bgShp" presStyleIdx="1" presStyleCnt="3"/>
      <dgm:spPr/>
      <dgm:t>
        <a:bodyPr/>
        <a:lstStyle/>
        <a:p>
          <a:endParaRPr lang="ru-RU"/>
        </a:p>
      </dgm:t>
    </dgm:pt>
    <dgm:pt modelId="{80431A55-3BB9-453F-960A-B2AA78AD434C}" type="pres">
      <dgm:prSet presAssocID="{01629519-FB79-4860-AF92-DDC7ECF62C81}" presName="textNode" presStyleLbl="bgShp" presStyleIdx="1" presStyleCnt="3"/>
      <dgm:spPr/>
      <dgm:t>
        <a:bodyPr/>
        <a:lstStyle/>
        <a:p>
          <a:endParaRPr lang="ru-RU"/>
        </a:p>
      </dgm:t>
    </dgm:pt>
    <dgm:pt modelId="{7B0DE5E9-3E02-4C99-8CC2-592F64BF2E46}" type="pres">
      <dgm:prSet presAssocID="{01629519-FB79-4860-AF92-DDC7ECF62C81}" presName="compChildNode" presStyleCnt="0"/>
      <dgm:spPr/>
    </dgm:pt>
    <dgm:pt modelId="{C146F8DD-BBEA-49ED-B8C3-A33C57ED180E}" type="pres">
      <dgm:prSet presAssocID="{01629519-FB79-4860-AF92-DDC7ECF62C81}" presName="theInnerList" presStyleCnt="0"/>
      <dgm:spPr/>
    </dgm:pt>
    <dgm:pt modelId="{FC6570D2-8943-4C0D-AE1C-7759B39F6347}" type="pres">
      <dgm:prSet presAssocID="{F147CAE9-CEA6-4348-8A84-44C764A5E5DC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93FC3C-7877-4415-ACC0-12F963A68685}" type="pres">
      <dgm:prSet presAssocID="{01629519-FB79-4860-AF92-DDC7ECF62C81}" presName="aSpace" presStyleCnt="0"/>
      <dgm:spPr/>
    </dgm:pt>
    <dgm:pt modelId="{91DDEE62-3773-49FA-A885-991051C368E3}" type="pres">
      <dgm:prSet presAssocID="{B636CEFE-1880-490F-A81D-86F18FA327A1}" presName="compNode" presStyleCnt="0"/>
      <dgm:spPr/>
    </dgm:pt>
    <dgm:pt modelId="{46DDD6D9-A87F-494A-BE80-5CB1E2357179}" type="pres">
      <dgm:prSet presAssocID="{B636CEFE-1880-490F-A81D-86F18FA327A1}" presName="aNode" presStyleLbl="bgShp" presStyleIdx="2" presStyleCnt="3"/>
      <dgm:spPr/>
      <dgm:t>
        <a:bodyPr/>
        <a:lstStyle/>
        <a:p>
          <a:endParaRPr lang="ru-RU"/>
        </a:p>
      </dgm:t>
    </dgm:pt>
    <dgm:pt modelId="{4A339428-89A9-41BB-A1C6-73346E8000DF}" type="pres">
      <dgm:prSet presAssocID="{B636CEFE-1880-490F-A81D-86F18FA327A1}" presName="textNode" presStyleLbl="bgShp" presStyleIdx="2" presStyleCnt="3"/>
      <dgm:spPr/>
      <dgm:t>
        <a:bodyPr/>
        <a:lstStyle/>
        <a:p>
          <a:endParaRPr lang="ru-RU"/>
        </a:p>
      </dgm:t>
    </dgm:pt>
    <dgm:pt modelId="{8BAEE878-D931-4ECE-BB30-63B4B7331E30}" type="pres">
      <dgm:prSet presAssocID="{B636CEFE-1880-490F-A81D-86F18FA327A1}" presName="compChildNode" presStyleCnt="0"/>
      <dgm:spPr/>
    </dgm:pt>
    <dgm:pt modelId="{C3474A11-9676-40AD-8670-962726770417}" type="pres">
      <dgm:prSet presAssocID="{B636CEFE-1880-490F-A81D-86F18FA327A1}" presName="theInnerList" presStyleCnt="0"/>
      <dgm:spPr/>
    </dgm:pt>
    <dgm:pt modelId="{BA83AF41-A0B6-47DC-B425-47A88579CFDE}" type="pres">
      <dgm:prSet presAssocID="{AF6819A9-FC04-4217-86BF-6EBC2DBAAA23}" presName="childNode" presStyleLbl="node1" presStyleIdx="2" presStyleCnt="3" custLinFactNeighborX="-52" custLinFactNeighborY="4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3D544D-F5DB-44BD-89FF-088B6A9CD101}" type="presOf" srcId="{01629519-FB79-4860-AF92-DDC7ECF62C81}" destId="{377465B2-2F8D-47D9-B0BA-0B028076BFEC}" srcOrd="0" destOrd="0" presId="urn:microsoft.com/office/officeart/2005/8/layout/lProcess2"/>
    <dgm:cxn modelId="{E9A2FB71-1E6F-4FB9-A15D-09D40A783269}" type="presOf" srcId="{B636CEFE-1880-490F-A81D-86F18FA327A1}" destId="{4A339428-89A9-41BB-A1C6-73346E8000DF}" srcOrd="1" destOrd="0" presId="urn:microsoft.com/office/officeart/2005/8/layout/lProcess2"/>
    <dgm:cxn modelId="{75B9DD86-725E-456E-9169-985870D1E555}" type="presOf" srcId="{8464806F-0A87-43A3-BEAD-B7E9AEBD02D5}" destId="{0EF7C006-8C0C-4712-BCE3-2C87E29EA37E}" srcOrd="1" destOrd="0" presId="urn:microsoft.com/office/officeart/2005/8/layout/lProcess2"/>
    <dgm:cxn modelId="{EAC694C4-E01E-4237-812E-BA3975391266}" srcId="{8464806F-0A87-43A3-BEAD-B7E9AEBD02D5}" destId="{E225D11A-E2FC-41AC-970A-19B969E01C12}" srcOrd="0" destOrd="0" parTransId="{D1EFE2F9-3C92-433F-9B75-17A8D75D00D4}" sibTransId="{122D9931-B66D-4904-8838-AF822AC3888F}"/>
    <dgm:cxn modelId="{E0272801-1FB8-4328-AD01-CBA4C64F6764}" type="presOf" srcId="{E225D11A-E2FC-41AC-970A-19B969E01C12}" destId="{A653CBBD-24F2-4A6F-94B6-CFEF6D924EC0}" srcOrd="0" destOrd="0" presId="urn:microsoft.com/office/officeart/2005/8/layout/lProcess2"/>
    <dgm:cxn modelId="{966F24D9-9B09-47B8-AEA5-A39AC6238E9B}" type="presOf" srcId="{B636CEFE-1880-490F-A81D-86F18FA327A1}" destId="{46DDD6D9-A87F-494A-BE80-5CB1E2357179}" srcOrd="0" destOrd="0" presId="urn:microsoft.com/office/officeart/2005/8/layout/lProcess2"/>
    <dgm:cxn modelId="{E0F61694-AF90-46A5-BDE9-653E1DB365FF}" srcId="{F9CF6288-5068-4FE8-8549-8942AB7418AB}" destId="{01629519-FB79-4860-AF92-DDC7ECF62C81}" srcOrd="1" destOrd="0" parTransId="{9A879771-F5BF-44B2-8435-3A2A42455421}" sibTransId="{E6AA2C42-8235-4948-88CD-E64083B08890}"/>
    <dgm:cxn modelId="{43228528-765E-461F-9FA9-217C44081C2E}" srcId="{01629519-FB79-4860-AF92-DDC7ECF62C81}" destId="{F147CAE9-CEA6-4348-8A84-44C764A5E5DC}" srcOrd="0" destOrd="0" parTransId="{46311101-FA01-4E52-96F1-23FF6EC9F98A}" sibTransId="{94BD678C-6D4F-4598-9A24-9435089FDFC3}"/>
    <dgm:cxn modelId="{1037AAC1-1C9E-4E7F-A998-E2FE4296327E}" type="presOf" srcId="{AF6819A9-FC04-4217-86BF-6EBC2DBAAA23}" destId="{BA83AF41-A0B6-47DC-B425-47A88579CFDE}" srcOrd="0" destOrd="0" presId="urn:microsoft.com/office/officeart/2005/8/layout/lProcess2"/>
    <dgm:cxn modelId="{B27248B9-6A54-4C2C-85EA-FD62CE8EA6F6}" srcId="{B636CEFE-1880-490F-A81D-86F18FA327A1}" destId="{AF6819A9-FC04-4217-86BF-6EBC2DBAAA23}" srcOrd="0" destOrd="0" parTransId="{F078A60D-CE40-4278-9A60-70E855BCDDD6}" sibTransId="{E6161FE8-B36E-4CDE-965E-1E5E6AB7BDF7}"/>
    <dgm:cxn modelId="{831AE6CC-15EF-44E5-85A5-0CB6D065793D}" srcId="{F9CF6288-5068-4FE8-8549-8942AB7418AB}" destId="{B636CEFE-1880-490F-A81D-86F18FA327A1}" srcOrd="2" destOrd="0" parTransId="{AC3FC1F2-8D61-4B64-9D73-12E5F9060801}" sibTransId="{7350765C-EC55-4CD4-8D44-12992130A698}"/>
    <dgm:cxn modelId="{D0A1B733-7C89-4F60-BC0C-6BE3C8E2B302}" type="presOf" srcId="{F147CAE9-CEA6-4348-8A84-44C764A5E5DC}" destId="{FC6570D2-8943-4C0D-AE1C-7759B39F6347}" srcOrd="0" destOrd="0" presId="urn:microsoft.com/office/officeart/2005/8/layout/lProcess2"/>
    <dgm:cxn modelId="{104743A3-74CA-4B28-A65C-602AD3E6165C}" srcId="{F9CF6288-5068-4FE8-8549-8942AB7418AB}" destId="{8464806F-0A87-43A3-BEAD-B7E9AEBD02D5}" srcOrd="0" destOrd="0" parTransId="{C6928A1B-BA1C-4C6B-B02C-CA8866D37588}" sibTransId="{FA5E5914-E18C-4D3D-B72C-0A8E82FBEEE7}"/>
    <dgm:cxn modelId="{95917777-E969-4125-A624-EAD146DDD3E3}" type="presOf" srcId="{8464806F-0A87-43A3-BEAD-B7E9AEBD02D5}" destId="{A660077C-D05C-44F1-B474-B93B736873E7}" srcOrd="0" destOrd="0" presId="urn:microsoft.com/office/officeart/2005/8/layout/lProcess2"/>
    <dgm:cxn modelId="{AB756340-9908-419D-A520-248B9C5F697A}" type="presOf" srcId="{F9CF6288-5068-4FE8-8549-8942AB7418AB}" destId="{5F57D675-6D19-4042-9D3A-AD9CC2B48E6C}" srcOrd="0" destOrd="0" presId="urn:microsoft.com/office/officeart/2005/8/layout/lProcess2"/>
    <dgm:cxn modelId="{52031848-9057-4751-AC63-4FC47CAC8EA8}" type="presOf" srcId="{01629519-FB79-4860-AF92-DDC7ECF62C81}" destId="{80431A55-3BB9-453F-960A-B2AA78AD434C}" srcOrd="1" destOrd="0" presId="urn:microsoft.com/office/officeart/2005/8/layout/lProcess2"/>
    <dgm:cxn modelId="{0EEC9B1F-C459-4707-814F-47AF33D69C50}" type="presParOf" srcId="{5F57D675-6D19-4042-9D3A-AD9CC2B48E6C}" destId="{E4A6934F-D52B-4354-92A6-AB792C0FCC4C}" srcOrd="0" destOrd="0" presId="urn:microsoft.com/office/officeart/2005/8/layout/lProcess2"/>
    <dgm:cxn modelId="{42F7C4EB-61B1-4643-9A49-DA81F09DCEAB}" type="presParOf" srcId="{E4A6934F-D52B-4354-92A6-AB792C0FCC4C}" destId="{A660077C-D05C-44F1-B474-B93B736873E7}" srcOrd="0" destOrd="0" presId="urn:microsoft.com/office/officeart/2005/8/layout/lProcess2"/>
    <dgm:cxn modelId="{75789966-8871-4FDF-8BB3-6A80DA1EDC60}" type="presParOf" srcId="{E4A6934F-D52B-4354-92A6-AB792C0FCC4C}" destId="{0EF7C006-8C0C-4712-BCE3-2C87E29EA37E}" srcOrd="1" destOrd="0" presId="urn:microsoft.com/office/officeart/2005/8/layout/lProcess2"/>
    <dgm:cxn modelId="{5E61D104-9159-49CE-87DB-210A05158635}" type="presParOf" srcId="{E4A6934F-D52B-4354-92A6-AB792C0FCC4C}" destId="{35168C84-CECC-4622-8DD9-BB0CFEEC03BD}" srcOrd="2" destOrd="0" presId="urn:microsoft.com/office/officeart/2005/8/layout/lProcess2"/>
    <dgm:cxn modelId="{EC4B970C-44BD-47B8-8D55-24124803249D}" type="presParOf" srcId="{35168C84-CECC-4622-8DD9-BB0CFEEC03BD}" destId="{26BC3B30-6432-4DD6-ACC6-22D9DFA86F6A}" srcOrd="0" destOrd="0" presId="urn:microsoft.com/office/officeart/2005/8/layout/lProcess2"/>
    <dgm:cxn modelId="{D3C02124-FEDA-4A30-A0C5-C602FA18D05D}" type="presParOf" srcId="{26BC3B30-6432-4DD6-ACC6-22D9DFA86F6A}" destId="{A653CBBD-24F2-4A6F-94B6-CFEF6D924EC0}" srcOrd="0" destOrd="0" presId="urn:microsoft.com/office/officeart/2005/8/layout/lProcess2"/>
    <dgm:cxn modelId="{BD5E42CC-B80E-4C6A-B9BD-71420392DFD5}" type="presParOf" srcId="{5F57D675-6D19-4042-9D3A-AD9CC2B48E6C}" destId="{66125A1D-AFA6-40F2-A1E5-44371863C390}" srcOrd="1" destOrd="0" presId="urn:microsoft.com/office/officeart/2005/8/layout/lProcess2"/>
    <dgm:cxn modelId="{F02198B3-210C-4F43-84C5-87306FEC9121}" type="presParOf" srcId="{5F57D675-6D19-4042-9D3A-AD9CC2B48E6C}" destId="{94299FB1-766D-4288-A3DE-837C6623FB08}" srcOrd="2" destOrd="0" presId="urn:microsoft.com/office/officeart/2005/8/layout/lProcess2"/>
    <dgm:cxn modelId="{30B63920-4868-490B-B64B-9A3C4A395C44}" type="presParOf" srcId="{94299FB1-766D-4288-A3DE-837C6623FB08}" destId="{377465B2-2F8D-47D9-B0BA-0B028076BFEC}" srcOrd="0" destOrd="0" presId="urn:microsoft.com/office/officeart/2005/8/layout/lProcess2"/>
    <dgm:cxn modelId="{978EAD9D-F417-4D21-8499-4236BF31CE39}" type="presParOf" srcId="{94299FB1-766D-4288-A3DE-837C6623FB08}" destId="{80431A55-3BB9-453F-960A-B2AA78AD434C}" srcOrd="1" destOrd="0" presId="urn:microsoft.com/office/officeart/2005/8/layout/lProcess2"/>
    <dgm:cxn modelId="{423380C6-DDC4-4D8F-A51D-88A1DC8CA122}" type="presParOf" srcId="{94299FB1-766D-4288-A3DE-837C6623FB08}" destId="{7B0DE5E9-3E02-4C99-8CC2-592F64BF2E46}" srcOrd="2" destOrd="0" presId="urn:microsoft.com/office/officeart/2005/8/layout/lProcess2"/>
    <dgm:cxn modelId="{65B97A21-10E3-468D-82FD-72034A73432B}" type="presParOf" srcId="{7B0DE5E9-3E02-4C99-8CC2-592F64BF2E46}" destId="{C146F8DD-BBEA-49ED-B8C3-A33C57ED180E}" srcOrd="0" destOrd="0" presId="urn:microsoft.com/office/officeart/2005/8/layout/lProcess2"/>
    <dgm:cxn modelId="{81B5DC31-533F-402E-8E2B-584F6D716839}" type="presParOf" srcId="{C146F8DD-BBEA-49ED-B8C3-A33C57ED180E}" destId="{FC6570D2-8943-4C0D-AE1C-7759B39F6347}" srcOrd="0" destOrd="0" presId="urn:microsoft.com/office/officeart/2005/8/layout/lProcess2"/>
    <dgm:cxn modelId="{D0FA6719-ED30-40EC-90BC-6E5AA46DCCAD}" type="presParOf" srcId="{5F57D675-6D19-4042-9D3A-AD9CC2B48E6C}" destId="{FB93FC3C-7877-4415-ACC0-12F963A68685}" srcOrd="3" destOrd="0" presId="urn:microsoft.com/office/officeart/2005/8/layout/lProcess2"/>
    <dgm:cxn modelId="{06BC469D-D8F9-43BB-9962-C17E57CAB20E}" type="presParOf" srcId="{5F57D675-6D19-4042-9D3A-AD9CC2B48E6C}" destId="{91DDEE62-3773-49FA-A885-991051C368E3}" srcOrd="4" destOrd="0" presId="urn:microsoft.com/office/officeart/2005/8/layout/lProcess2"/>
    <dgm:cxn modelId="{CB718139-1594-42D9-BE17-FB711F31FCDD}" type="presParOf" srcId="{91DDEE62-3773-49FA-A885-991051C368E3}" destId="{46DDD6D9-A87F-494A-BE80-5CB1E2357179}" srcOrd="0" destOrd="0" presId="urn:microsoft.com/office/officeart/2005/8/layout/lProcess2"/>
    <dgm:cxn modelId="{64937B63-F9F8-46CD-9819-7B2436A3F1D8}" type="presParOf" srcId="{91DDEE62-3773-49FA-A885-991051C368E3}" destId="{4A339428-89A9-41BB-A1C6-73346E8000DF}" srcOrd="1" destOrd="0" presId="urn:microsoft.com/office/officeart/2005/8/layout/lProcess2"/>
    <dgm:cxn modelId="{D127580A-012C-4B01-AC8E-C6E38543C1A9}" type="presParOf" srcId="{91DDEE62-3773-49FA-A885-991051C368E3}" destId="{8BAEE878-D931-4ECE-BB30-63B4B7331E30}" srcOrd="2" destOrd="0" presId="urn:microsoft.com/office/officeart/2005/8/layout/lProcess2"/>
    <dgm:cxn modelId="{75BB2F6B-9DC5-42F1-950E-F3B8A453788B}" type="presParOf" srcId="{8BAEE878-D931-4ECE-BB30-63B4B7331E30}" destId="{C3474A11-9676-40AD-8670-962726770417}" srcOrd="0" destOrd="0" presId="urn:microsoft.com/office/officeart/2005/8/layout/lProcess2"/>
    <dgm:cxn modelId="{6698F4AB-06E0-4BA5-8B60-4AD041970A9F}" type="presParOf" srcId="{C3474A11-9676-40AD-8670-962726770417}" destId="{BA83AF41-A0B6-47DC-B425-47A88579CFDE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8BFF187-4745-4C5B-BDA2-0A9BF54A8F1E}" type="doc">
      <dgm:prSet loTypeId="urn:microsoft.com/office/officeart/2005/8/layout/lProcess2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4119376A-2FE0-4D55-8E34-180CFC28EB73}">
      <dgm:prSet phldrT="[Текст]"/>
      <dgm:spPr>
        <a:solidFill>
          <a:srgbClr val="FFFF00"/>
        </a:solidFill>
      </dgm:spPr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54B66ADC-7FB2-482A-9029-574AC2F39A03}" type="parTrans" cxnId="{142EE047-E252-4155-B0B0-E0503CB22325}">
      <dgm:prSet/>
      <dgm:spPr/>
      <dgm:t>
        <a:bodyPr/>
        <a:lstStyle/>
        <a:p>
          <a:endParaRPr lang="ru-RU"/>
        </a:p>
      </dgm:t>
    </dgm:pt>
    <dgm:pt modelId="{20B95CD9-413A-4975-B223-8D86F074A205}" type="sibTrans" cxnId="{142EE047-E252-4155-B0B0-E0503CB22325}">
      <dgm:prSet/>
      <dgm:spPr/>
      <dgm:t>
        <a:bodyPr/>
        <a:lstStyle/>
        <a:p>
          <a:endParaRPr lang="ru-RU"/>
        </a:p>
      </dgm:t>
    </dgm:pt>
    <dgm:pt modelId="{2ECF2583-5F71-475E-9F08-9777761199FA}">
      <dgm:prSet phldrT="[Текст]"/>
      <dgm:spPr/>
      <dgm:t>
        <a:bodyPr/>
        <a:lstStyle/>
        <a:p>
          <a:r>
            <a:rPr lang="ru-RU" dirty="0" smtClean="0">
              <a:latin typeface="Calibri" pitchFamily="34" charset="0"/>
            </a:rPr>
            <a:t>698, 699, 700, 701</a:t>
          </a:r>
          <a:endParaRPr lang="ru-RU" dirty="0">
            <a:latin typeface="Calibri" pitchFamily="34" charset="0"/>
          </a:endParaRPr>
        </a:p>
      </dgm:t>
    </dgm:pt>
    <dgm:pt modelId="{855BFF86-BA98-4806-9DC3-9DF672E59A90}" type="parTrans" cxnId="{82B8C805-676D-401B-9BD4-C0004FD5576F}">
      <dgm:prSet/>
      <dgm:spPr/>
      <dgm:t>
        <a:bodyPr/>
        <a:lstStyle/>
        <a:p>
          <a:endParaRPr lang="ru-RU"/>
        </a:p>
      </dgm:t>
    </dgm:pt>
    <dgm:pt modelId="{26E1ABAD-554C-48CA-B588-861F28EB3F79}" type="sibTrans" cxnId="{82B8C805-676D-401B-9BD4-C0004FD5576F}">
      <dgm:prSet/>
      <dgm:spPr/>
      <dgm:t>
        <a:bodyPr/>
        <a:lstStyle/>
        <a:p>
          <a:endParaRPr lang="ru-RU"/>
        </a:p>
      </dgm:t>
    </dgm:pt>
    <dgm:pt modelId="{CE7FB1E0-8F2A-433C-944F-24E009AE77CA}">
      <dgm:prSet phldrT="[Текст]"/>
      <dgm:spPr>
        <a:solidFill>
          <a:srgbClr val="92D050"/>
        </a:solidFill>
      </dgm:spPr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201AEB27-9164-44DE-B478-068605E70E54}" type="parTrans" cxnId="{F6836956-0DE0-4F37-8C15-BFF1E77D9FDE}">
      <dgm:prSet/>
      <dgm:spPr/>
      <dgm:t>
        <a:bodyPr/>
        <a:lstStyle/>
        <a:p>
          <a:endParaRPr lang="ru-RU"/>
        </a:p>
      </dgm:t>
    </dgm:pt>
    <dgm:pt modelId="{1D33926B-B3C8-4AED-9F92-9B41191E6D68}" type="sibTrans" cxnId="{F6836956-0DE0-4F37-8C15-BFF1E77D9FDE}">
      <dgm:prSet/>
      <dgm:spPr/>
      <dgm:t>
        <a:bodyPr/>
        <a:lstStyle/>
        <a:p>
          <a:endParaRPr lang="ru-RU"/>
        </a:p>
      </dgm:t>
    </dgm:pt>
    <dgm:pt modelId="{1183048E-F059-40E0-91FE-23C0E5276CD2}">
      <dgm:prSet phldrT="[Текст]" custT="1"/>
      <dgm:spPr/>
      <dgm:t>
        <a:bodyPr/>
        <a:lstStyle/>
        <a:p>
          <a:r>
            <a:rPr lang="ru-RU" sz="4000" dirty="0" smtClean="0">
              <a:latin typeface="Calibri" pitchFamily="34" charset="0"/>
            </a:rPr>
            <a:t>398, 399, 400, 401</a:t>
          </a:r>
          <a:endParaRPr lang="ru-RU" sz="4000" dirty="0">
            <a:latin typeface="Calibri" pitchFamily="34" charset="0"/>
          </a:endParaRPr>
        </a:p>
      </dgm:t>
    </dgm:pt>
    <dgm:pt modelId="{920DE17A-1FCF-4908-B9F1-CB6A87132521}" type="parTrans" cxnId="{70517087-5D99-41D9-8D65-30C3301C55E5}">
      <dgm:prSet/>
      <dgm:spPr/>
      <dgm:t>
        <a:bodyPr/>
        <a:lstStyle/>
        <a:p>
          <a:endParaRPr lang="ru-RU"/>
        </a:p>
      </dgm:t>
    </dgm:pt>
    <dgm:pt modelId="{AB2703E8-2E4C-4D1F-B4AB-6D8E9D37B79E}" type="sibTrans" cxnId="{70517087-5D99-41D9-8D65-30C3301C55E5}">
      <dgm:prSet/>
      <dgm:spPr/>
      <dgm:t>
        <a:bodyPr/>
        <a:lstStyle/>
        <a:p>
          <a:endParaRPr lang="ru-RU"/>
        </a:p>
      </dgm:t>
    </dgm:pt>
    <dgm:pt modelId="{0590C322-62C2-4E7D-B4A5-58D04CAFF70C}">
      <dgm:prSet phldrT="[Текст]" custT="1"/>
      <dgm:spPr/>
      <dgm:t>
        <a:bodyPr/>
        <a:lstStyle/>
        <a:p>
          <a:r>
            <a:rPr lang="ru-RU" sz="4000" dirty="0" smtClean="0">
              <a:latin typeface="Calibri" pitchFamily="34" charset="0"/>
            </a:rPr>
            <a:t>700 </a:t>
          </a:r>
          <a:r>
            <a:rPr lang="ru-RU" sz="4000" dirty="0" smtClean="0">
              <a:latin typeface="Calibri" pitchFamily="34" charset="0"/>
            </a:rPr>
            <a:t>    </a:t>
          </a:r>
          <a:r>
            <a:rPr lang="ru-RU" sz="4000" dirty="0" smtClean="0">
              <a:latin typeface="Calibri" pitchFamily="34" charset="0"/>
            </a:rPr>
            <a:t>300   </a:t>
          </a:r>
          <a:r>
            <a:rPr lang="ru-RU" sz="4000" dirty="0" smtClean="0">
              <a:latin typeface="Calibri" pitchFamily="34" charset="0"/>
            </a:rPr>
            <a:t>  799</a:t>
          </a:r>
          <a:endParaRPr lang="ru-RU" sz="4000" dirty="0" smtClean="0">
            <a:latin typeface="Calibri" pitchFamily="34" charset="0"/>
          </a:endParaRPr>
        </a:p>
        <a:p>
          <a:r>
            <a:rPr lang="ru-RU" sz="4000" dirty="0" smtClean="0">
              <a:latin typeface="Calibri" pitchFamily="34" charset="0"/>
            </a:rPr>
            <a:t>440   </a:t>
          </a:r>
          <a:r>
            <a:rPr lang="ru-RU" sz="4000" dirty="0" smtClean="0">
              <a:latin typeface="Calibri" pitchFamily="34" charset="0"/>
            </a:rPr>
            <a:t>  559     </a:t>
          </a:r>
          <a:r>
            <a:rPr lang="ru-RU" sz="4000" dirty="0" smtClean="0">
              <a:latin typeface="Calibri" pitchFamily="34" charset="0"/>
            </a:rPr>
            <a:t>709</a:t>
          </a:r>
          <a:endParaRPr lang="ru-RU" sz="4000" dirty="0">
            <a:latin typeface="Calibri" pitchFamily="34" charset="0"/>
          </a:endParaRPr>
        </a:p>
      </dgm:t>
    </dgm:pt>
    <dgm:pt modelId="{7586F510-C3AC-478F-BB81-F6F51D1F58C2}" type="parTrans" cxnId="{3608B4DE-B175-4230-9C89-2AA68BCE4CD1}">
      <dgm:prSet/>
      <dgm:spPr/>
      <dgm:t>
        <a:bodyPr/>
        <a:lstStyle/>
        <a:p>
          <a:endParaRPr lang="ru-RU"/>
        </a:p>
      </dgm:t>
    </dgm:pt>
    <dgm:pt modelId="{BA6BE280-301D-4CD9-8415-F9967561814A}" type="sibTrans" cxnId="{3608B4DE-B175-4230-9C89-2AA68BCE4CD1}">
      <dgm:prSet/>
      <dgm:spPr/>
      <dgm:t>
        <a:bodyPr/>
        <a:lstStyle/>
        <a:p>
          <a:endParaRPr lang="ru-RU"/>
        </a:p>
      </dgm:t>
    </dgm:pt>
    <dgm:pt modelId="{F783BF47-7973-4D5A-98CD-3D2679599A90}">
      <dgm:prSet phldrT="[Текст]"/>
      <dgm:spPr/>
      <dgm:t>
        <a:bodyPr/>
        <a:lstStyle/>
        <a:p>
          <a:pPr algn="just"/>
          <a:r>
            <a:rPr lang="ru-RU" dirty="0" smtClean="0">
              <a:latin typeface="Calibri" pitchFamily="34" charset="0"/>
            </a:rPr>
            <a:t>900   </a:t>
          </a:r>
          <a:r>
            <a:rPr lang="ru-RU" dirty="0" smtClean="0">
              <a:latin typeface="Calibri" pitchFamily="34" charset="0"/>
            </a:rPr>
            <a:t>  339     199</a:t>
          </a:r>
          <a:endParaRPr lang="ru-RU" dirty="0" smtClean="0">
            <a:latin typeface="Calibri" pitchFamily="34" charset="0"/>
          </a:endParaRPr>
        </a:p>
        <a:p>
          <a:pPr algn="just"/>
          <a:r>
            <a:rPr lang="ru-RU" dirty="0" smtClean="0">
              <a:latin typeface="Calibri" pitchFamily="34" charset="0"/>
            </a:rPr>
            <a:t>530   </a:t>
          </a:r>
          <a:r>
            <a:rPr lang="ru-RU" dirty="0" smtClean="0">
              <a:latin typeface="Calibri" pitchFamily="34" charset="0"/>
            </a:rPr>
            <a:t>  599     </a:t>
          </a:r>
          <a:r>
            <a:rPr lang="ru-RU" dirty="0" smtClean="0">
              <a:latin typeface="Calibri" pitchFamily="34" charset="0"/>
            </a:rPr>
            <a:t>210</a:t>
          </a:r>
          <a:endParaRPr lang="ru-RU" dirty="0">
            <a:latin typeface="Calibri" pitchFamily="34" charset="0"/>
          </a:endParaRPr>
        </a:p>
      </dgm:t>
    </dgm:pt>
    <dgm:pt modelId="{B8A46BCB-31EB-4529-B0A8-40180044010E}" type="sibTrans" cxnId="{44108D96-F929-4ED3-BCD0-95EC4E88E467}">
      <dgm:prSet/>
      <dgm:spPr/>
      <dgm:t>
        <a:bodyPr/>
        <a:lstStyle/>
        <a:p>
          <a:endParaRPr lang="ru-RU"/>
        </a:p>
      </dgm:t>
    </dgm:pt>
    <dgm:pt modelId="{B23FBC66-6915-4E64-8F49-C95D57280A2D}" type="parTrans" cxnId="{44108D96-F929-4ED3-BCD0-95EC4E88E467}">
      <dgm:prSet/>
      <dgm:spPr/>
      <dgm:t>
        <a:bodyPr/>
        <a:lstStyle/>
        <a:p>
          <a:endParaRPr lang="ru-RU"/>
        </a:p>
      </dgm:t>
    </dgm:pt>
    <dgm:pt modelId="{265A4D84-856A-435D-9CB9-C8E1ED044B59}" type="pres">
      <dgm:prSet presAssocID="{D8BFF187-4745-4C5B-BDA2-0A9BF54A8F1E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E8D103-45AA-4795-BD60-F6A4215A9A5B}" type="pres">
      <dgm:prSet presAssocID="{4119376A-2FE0-4D55-8E34-180CFC28EB73}" presName="compNode" presStyleCnt="0"/>
      <dgm:spPr/>
    </dgm:pt>
    <dgm:pt modelId="{07DDA25E-C145-49E7-B9B3-538E92D590D9}" type="pres">
      <dgm:prSet presAssocID="{4119376A-2FE0-4D55-8E34-180CFC28EB73}" presName="aNode" presStyleLbl="bgShp" presStyleIdx="0" presStyleCnt="2"/>
      <dgm:spPr/>
      <dgm:t>
        <a:bodyPr/>
        <a:lstStyle/>
        <a:p>
          <a:endParaRPr lang="ru-RU"/>
        </a:p>
      </dgm:t>
    </dgm:pt>
    <dgm:pt modelId="{FFFCAB33-F1C6-476F-92B1-1789B15D319F}" type="pres">
      <dgm:prSet presAssocID="{4119376A-2FE0-4D55-8E34-180CFC28EB73}" presName="textNode" presStyleLbl="bgShp" presStyleIdx="0" presStyleCnt="2"/>
      <dgm:spPr/>
      <dgm:t>
        <a:bodyPr/>
        <a:lstStyle/>
        <a:p>
          <a:endParaRPr lang="ru-RU"/>
        </a:p>
      </dgm:t>
    </dgm:pt>
    <dgm:pt modelId="{98DF754D-EF26-4E7F-A85E-B15FC6AB8610}" type="pres">
      <dgm:prSet presAssocID="{4119376A-2FE0-4D55-8E34-180CFC28EB73}" presName="compChildNode" presStyleCnt="0"/>
      <dgm:spPr/>
    </dgm:pt>
    <dgm:pt modelId="{30230FAB-7FC1-4911-8C36-60B0CA42835D}" type="pres">
      <dgm:prSet presAssocID="{4119376A-2FE0-4D55-8E34-180CFC28EB73}" presName="theInnerList" presStyleCnt="0"/>
      <dgm:spPr/>
    </dgm:pt>
    <dgm:pt modelId="{28641A7B-385C-4CDA-A3B9-D52EAAD16136}" type="pres">
      <dgm:prSet presAssocID="{2ECF2583-5F71-475E-9F08-9777761199FA}" presName="childNode" presStyleLbl="node1" presStyleIdx="0" presStyleCnt="4" custScaleX="1225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AFAEAE-B840-4833-85EA-7CF27752267B}" type="pres">
      <dgm:prSet presAssocID="{2ECF2583-5F71-475E-9F08-9777761199FA}" presName="aSpace2" presStyleCnt="0"/>
      <dgm:spPr/>
    </dgm:pt>
    <dgm:pt modelId="{C2A021B8-B1FB-49FF-8E2D-A2FD7F557232}" type="pres">
      <dgm:prSet presAssocID="{F783BF47-7973-4D5A-98CD-3D2679599A90}" presName="childNode" presStyleLbl="node1" presStyleIdx="1" presStyleCnt="4" custScaleX="1225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D9CEB0-A653-4179-B548-6452F0C04FE0}" type="pres">
      <dgm:prSet presAssocID="{4119376A-2FE0-4D55-8E34-180CFC28EB73}" presName="aSpace" presStyleCnt="0"/>
      <dgm:spPr/>
    </dgm:pt>
    <dgm:pt modelId="{005E1657-DD35-4326-A4E8-73B8515B376E}" type="pres">
      <dgm:prSet presAssocID="{CE7FB1E0-8F2A-433C-944F-24E009AE77CA}" presName="compNode" presStyleCnt="0"/>
      <dgm:spPr/>
    </dgm:pt>
    <dgm:pt modelId="{D8687A25-8DDB-40F5-B238-28C9A81122A8}" type="pres">
      <dgm:prSet presAssocID="{CE7FB1E0-8F2A-433C-944F-24E009AE77CA}" presName="aNode" presStyleLbl="bgShp" presStyleIdx="1" presStyleCnt="2"/>
      <dgm:spPr/>
      <dgm:t>
        <a:bodyPr/>
        <a:lstStyle/>
        <a:p>
          <a:endParaRPr lang="ru-RU"/>
        </a:p>
      </dgm:t>
    </dgm:pt>
    <dgm:pt modelId="{8D846572-523C-4728-83A7-23C58D3C8980}" type="pres">
      <dgm:prSet presAssocID="{CE7FB1E0-8F2A-433C-944F-24E009AE77CA}" presName="textNode" presStyleLbl="bgShp" presStyleIdx="1" presStyleCnt="2"/>
      <dgm:spPr/>
      <dgm:t>
        <a:bodyPr/>
        <a:lstStyle/>
        <a:p>
          <a:endParaRPr lang="ru-RU"/>
        </a:p>
      </dgm:t>
    </dgm:pt>
    <dgm:pt modelId="{67806477-A35A-4D62-89E2-758A31450302}" type="pres">
      <dgm:prSet presAssocID="{CE7FB1E0-8F2A-433C-944F-24E009AE77CA}" presName="compChildNode" presStyleCnt="0"/>
      <dgm:spPr/>
    </dgm:pt>
    <dgm:pt modelId="{B99C6853-FD69-4B56-BBF0-5AB0606CE749}" type="pres">
      <dgm:prSet presAssocID="{CE7FB1E0-8F2A-433C-944F-24E009AE77CA}" presName="theInnerList" presStyleCnt="0"/>
      <dgm:spPr/>
    </dgm:pt>
    <dgm:pt modelId="{CDA8AB46-465F-441C-A5F6-13CDE68D2432}" type="pres">
      <dgm:prSet presAssocID="{1183048E-F059-40E0-91FE-23C0E5276CD2}" presName="childNode" presStyleLbl="node1" presStyleIdx="2" presStyleCnt="4" custScaleX="1236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6500F8-FDDE-45C6-8B42-BC43A4E708AC}" type="pres">
      <dgm:prSet presAssocID="{1183048E-F059-40E0-91FE-23C0E5276CD2}" presName="aSpace2" presStyleCnt="0"/>
      <dgm:spPr/>
    </dgm:pt>
    <dgm:pt modelId="{9A614CB8-E431-456B-BA4F-486B68827D85}" type="pres">
      <dgm:prSet presAssocID="{0590C322-62C2-4E7D-B4A5-58D04CAFF70C}" presName="childNode" presStyleLbl="node1" presStyleIdx="3" presStyleCnt="4" custScaleX="1236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783E51-4FC3-495F-97E8-D023289293CD}" type="presOf" srcId="{CE7FB1E0-8F2A-433C-944F-24E009AE77CA}" destId="{D8687A25-8DDB-40F5-B238-28C9A81122A8}" srcOrd="0" destOrd="0" presId="urn:microsoft.com/office/officeart/2005/8/layout/lProcess2"/>
    <dgm:cxn modelId="{2BEC219A-02F3-448F-8286-F985B68BB38F}" type="presOf" srcId="{2ECF2583-5F71-475E-9F08-9777761199FA}" destId="{28641A7B-385C-4CDA-A3B9-D52EAAD16136}" srcOrd="0" destOrd="0" presId="urn:microsoft.com/office/officeart/2005/8/layout/lProcess2"/>
    <dgm:cxn modelId="{F6836956-0DE0-4F37-8C15-BFF1E77D9FDE}" srcId="{D8BFF187-4745-4C5B-BDA2-0A9BF54A8F1E}" destId="{CE7FB1E0-8F2A-433C-944F-24E009AE77CA}" srcOrd="1" destOrd="0" parTransId="{201AEB27-9164-44DE-B478-068605E70E54}" sibTransId="{1D33926B-B3C8-4AED-9F92-9B41191E6D68}"/>
    <dgm:cxn modelId="{B8ECFE29-F2D3-4C32-A18A-3A6798AC2F52}" type="presOf" srcId="{F783BF47-7973-4D5A-98CD-3D2679599A90}" destId="{C2A021B8-B1FB-49FF-8E2D-A2FD7F557232}" srcOrd="0" destOrd="0" presId="urn:microsoft.com/office/officeart/2005/8/layout/lProcess2"/>
    <dgm:cxn modelId="{142EE047-E252-4155-B0B0-E0503CB22325}" srcId="{D8BFF187-4745-4C5B-BDA2-0A9BF54A8F1E}" destId="{4119376A-2FE0-4D55-8E34-180CFC28EB73}" srcOrd="0" destOrd="0" parTransId="{54B66ADC-7FB2-482A-9029-574AC2F39A03}" sibTransId="{20B95CD9-413A-4975-B223-8D86F074A205}"/>
    <dgm:cxn modelId="{81354713-D154-4A89-8839-289A0E1196E9}" type="presOf" srcId="{1183048E-F059-40E0-91FE-23C0E5276CD2}" destId="{CDA8AB46-465F-441C-A5F6-13CDE68D2432}" srcOrd="0" destOrd="0" presId="urn:microsoft.com/office/officeart/2005/8/layout/lProcess2"/>
    <dgm:cxn modelId="{35C7DBA1-9D37-491C-9233-216DFC488C27}" type="presOf" srcId="{0590C322-62C2-4E7D-B4A5-58D04CAFF70C}" destId="{9A614CB8-E431-456B-BA4F-486B68827D85}" srcOrd="0" destOrd="0" presId="urn:microsoft.com/office/officeart/2005/8/layout/lProcess2"/>
    <dgm:cxn modelId="{82B8C805-676D-401B-9BD4-C0004FD5576F}" srcId="{4119376A-2FE0-4D55-8E34-180CFC28EB73}" destId="{2ECF2583-5F71-475E-9F08-9777761199FA}" srcOrd="0" destOrd="0" parTransId="{855BFF86-BA98-4806-9DC3-9DF672E59A90}" sibTransId="{26E1ABAD-554C-48CA-B588-861F28EB3F79}"/>
    <dgm:cxn modelId="{70582010-D259-4D94-B3FD-40AE7E8D6062}" type="presOf" srcId="{CE7FB1E0-8F2A-433C-944F-24E009AE77CA}" destId="{8D846572-523C-4728-83A7-23C58D3C8980}" srcOrd="1" destOrd="0" presId="urn:microsoft.com/office/officeart/2005/8/layout/lProcess2"/>
    <dgm:cxn modelId="{DCDC6AB0-6111-4BE9-B1B1-E27FD4B09982}" type="presOf" srcId="{D8BFF187-4745-4C5B-BDA2-0A9BF54A8F1E}" destId="{265A4D84-856A-435D-9CB9-C8E1ED044B59}" srcOrd="0" destOrd="0" presId="urn:microsoft.com/office/officeart/2005/8/layout/lProcess2"/>
    <dgm:cxn modelId="{44108D96-F929-4ED3-BCD0-95EC4E88E467}" srcId="{4119376A-2FE0-4D55-8E34-180CFC28EB73}" destId="{F783BF47-7973-4D5A-98CD-3D2679599A90}" srcOrd="1" destOrd="0" parTransId="{B23FBC66-6915-4E64-8F49-C95D57280A2D}" sibTransId="{B8A46BCB-31EB-4529-B0A8-40180044010E}"/>
    <dgm:cxn modelId="{56EAA8BA-A96D-4923-A89D-3574C56C5D08}" type="presOf" srcId="{4119376A-2FE0-4D55-8E34-180CFC28EB73}" destId="{FFFCAB33-F1C6-476F-92B1-1789B15D319F}" srcOrd="1" destOrd="0" presId="urn:microsoft.com/office/officeart/2005/8/layout/lProcess2"/>
    <dgm:cxn modelId="{70517087-5D99-41D9-8D65-30C3301C55E5}" srcId="{CE7FB1E0-8F2A-433C-944F-24E009AE77CA}" destId="{1183048E-F059-40E0-91FE-23C0E5276CD2}" srcOrd="0" destOrd="0" parTransId="{920DE17A-1FCF-4908-B9F1-CB6A87132521}" sibTransId="{AB2703E8-2E4C-4D1F-B4AB-6D8E9D37B79E}"/>
    <dgm:cxn modelId="{3608B4DE-B175-4230-9C89-2AA68BCE4CD1}" srcId="{CE7FB1E0-8F2A-433C-944F-24E009AE77CA}" destId="{0590C322-62C2-4E7D-B4A5-58D04CAFF70C}" srcOrd="1" destOrd="0" parTransId="{7586F510-C3AC-478F-BB81-F6F51D1F58C2}" sibTransId="{BA6BE280-301D-4CD9-8415-F9967561814A}"/>
    <dgm:cxn modelId="{B2021A34-8AFD-4982-8C86-2FF42BF2BE60}" type="presOf" srcId="{4119376A-2FE0-4D55-8E34-180CFC28EB73}" destId="{07DDA25E-C145-49E7-B9B3-538E92D590D9}" srcOrd="0" destOrd="0" presId="urn:microsoft.com/office/officeart/2005/8/layout/lProcess2"/>
    <dgm:cxn modelId="{9F6DB2F0-3337-4DDE-AC7E-FBEAD9DF9381}" type="presParOf" srcId="{265A4D84-856A-435D-9CB9-C8E1ED044B59}" destId="{B3E8D103-45AA-4795-BD60-F6A4215A9A5B}" srcOrd="0" destOrd="0" presId="urn:microsoft.com/office/officeart/2005/8/layout/lProcess2"/>
    <dgm:cxn modelId="{66A297A5-7999-44F2-881D-6170AA890245}" type="presParOf" srcId="{B3E8D103-45AA-4795-BD60-F6A4215A9A5B}" destId="{07DDA25E-C145-49E7-B9B3-538E92D590D9}" srcOrd="0" destOrd="0" presId="urn:microsoft.com/office/officeart/2005/8/layout/lProcess2"/>
    <dgm:cxn modelId="{CD806C04-D9AD-419E-BCCF-8BF9268E3859}" type="presParOf" srcId="{B3E8D103-45AA-4795-BD60-F6A4215A9A5B}" destId="{FFFCAB33-F1C6-476F-92B1-1789B15D319F}" srcOrd="1" destOrd="0" presId="urn:microsoft.com/office/officeart/2005/8/layout/lProcess2"/>
    <dgm:cxn modelId="{0090B11B-C2E9-4D5A-8EB0-51F349F5F4FC}" type="presParOf" srcId="{B3E8D103-45AA-4795-BD60-F6A4215A9A5B}" destId="{98DF754D-EF26-4E7F-A85E-B15FC6AB8610}" srcOrd="2" destOrd="0" presId="urn:microsoft.com/office/officeart/2005/8/layout/lProcess2"/>
    <dgm:cxn modelId="{2C2A4E32-AE82-43C2-9F10-C4CEF591F448}" type="presParOf" srcId="{98DF754D-EF26-4E7F-A85E-B15FC6AB8610}" destId="{30230FAB-7FC1-4911-8C36-60B0CA42835D}" srcOrd="0" destOrd="0" presId="urn:microsoft.com/office/officeart/2005/8/layout/lProcess2"/>
    <dgm:cxn modelId="{FC6261A8-BC24-49A5-8C9D-D3D40ACE6029}" type="presParOf" srcId="{30230FAB-7FC1-4911-8C36-60B0CA42835D}" destId="{28641A7B-385C-4CDA-A3B9-D52EAAD16136}" srcOrd="0" destOrd="0" presId="urn:microsoft.com/office/officeart/2005/8/layout/lProcess2"/>
    <dgm:cxn modelId="{A3CB40B2-83EA-4E7E-9904-008FCDF2C8C5}" type="presParOf" srcId="{30230FAB-7FC1-4911-8C36-60B0CA42835D}" destId="{45AFAEAE-B840-4833-85EA-7CF27752267B}" srcOrd="1" destOrd="0" presId="urn:microsoft.com/office/officeart/2005/8/layout/lProcess2"/>
    <dgm:cxn modelId="{B1275796-E454-4FAF-99C3-DC1D803264E2}" type="presParOf" srcId="{30230FAB-7FC1-4911-8C36-60B0CA42835D}" destId="{C2A021B8-B1FB-49FF-8E2D-A2FD7F557232}" srcOrd="2" destOrd="0" presId="urn:microsoft.com/office/officeart/2005/8/layout/lProcess2"/>
    <dgm:cxn modelId="{609EF256-EBAB-4983-AE81-A976C1B3F1BE}" type="presParOf" srcId="{265A4D84-856A-435D-9CB9-C8E1ED044B59}" destId="{D5D9CEB0-A653-4179-B548-6452F0C04FE0}" srcOrd="1" destOrd="0" presId="urn:microsoft.com/office/officeart/2005/8/layout/lProcess2"/>
    <dgm:cxn modelId="{01BA47CF-F302-47E0-BA9D-90E128BA1D31}" type="presParOf" srcId="{265A4D84-856A-435D-9CB9-C8E1ED044B59}" destId="{005E1657-DD35-4326-A4E8-73B8515B376E}" srcOrd="2" destOrd="0" presId="urn:microsoft.com/office/officeart/2005/8/layout/lProcess2"/>
    <dgm:cxn modelId="{D295F5BD-ED6A-4349-8CD8-5AA01CBD6249}" type="presParOf" srcId="{005E1657-DD35-4326-A4E8-73B8515B376E}" destId="{D8687A25-8DDB-40F5-B238-28C9A81122A8}" srcOrd="0" destOrd="0" presId="urn:microsoft.com/office/officeart/2005/8/layout/lProcess2"/>
    <dgm:cxn modelId="{03FB4D98-7991-4D0A-A784-8C8A3E55F7F6}" type="presParOf" srcId="{005E1657-DD35-4326-A4E8-73B8515B376E}" destId="{8D846572-523C-4728-83A7-23C58D3C8980}" srcOrd="1" destOrd="0" presId="urn:microsoft.com/office/officeart/2005/8/layout/lProcess2"/>
    <dgm:cxn modelId="{D3625FE3-B33C-47C2-8AAA-69A15A37C14F}" type="presParOf" srcId="{005E1657-DD35-4326-A4E8-73B8515B376E}" destId="{67806477-A35A-4D62-89E2-758A31450302}" srcOrd="2" destOrd="0" presId="urn:microsoft.com/office/officeart/2005/8/layout/lProcess2"/>
    <dgm:cxn modelId="{8F8F87A3-DF87-4045-B5B1-8A73ADFA51C6}" type="presParOf" srcId="{67806477-A35A-4D62-89E2-758A31450302}" destId="{B99C6853-FD69-4B56-BBF0-5AB0606CE749}" srcOrd="0" destOrd="0" presId="urn:microsoft.com/office/officeart/2005/8/layout/lProcess2"/>
    <dgm:cxn modelId="{99060C4A-52BC-460A-ABEB-36AC9DD8756D}" type="presParOf" srcId="{B99C6853-FD69-4B56-BBF0-5AB0606CE749}" destId="{CDA8AB46-465F-441C-A5F6-13CDE68D2432}" srcOrd="0" destOrd="0" presId="urn:microsoft.com/office/officeart/2005/8/layout/lProcess2"/>
    <dgm:cxn modelId="{7E03E347-CCDD-46B7-A871-2CC7A8F67DB4}" type="presParOf" srcId="{B99C6853-FD69-4B56-BBF0-5AB0606CE749}" destId="{5B6500F8-FDDE-45C6-8B42-BC43A4E708AC}" srcOrd="1" destOrd="0" presId="urn:microsoft.com/office/officeart/2005/8/layout/lProcess2"/>
    <dgm:cxn modelId="{A88EA626-64B5-4247-B287-26F125FFFEC0}" type="presParOf" srcId="{B99C6853-FD69-4B56-BBF0-5AB0606CE749}" destId="{9A614CB8-E431-456B-BA4F-486B68827D85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60077C-D05C-44F1-B474-B93B736873E7}">
      <dsp:nvSpPr>
        <dsp:cNvPr id="0" name=""/>
        <dsp:cNvSpPr/>
      </dsp:nvSpPr>
      <dsp:spPr>
        <a:xfrm>
          <a:off x="859" y="0"/>
          <a:ext cx="2235057" cy="2895600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dirty="0" smtClean="0"/>
            <a:t>Сотни</a:t>
          </a:r>
          <a:endParaRPr lang="ru-RU" sz="3700" b="1" kern="1200" dirty="0"/>
        </a:p>
      </dsp:txBody>
      <dsp:txXfrm>
        <a:off x="859" y="0"/>
        <a:ext cx="2235057" cy="868680"/>
      </dsp:txXfrm>
    </dsp:sp>
    <dsp:sp modelId="{EA196A0F-A427-4994-B0DB-D39924C97B92}">
      <dsp:nvSpPr>
        <dsp:cNvPr id="0" name=""/>
        <dsp:cNvSpPr/>
      </dsp:nvSpPr>
      <dsp:spPr>
        <a:xfrm>
          <a:off x="224365" y="868927"/>
          <a:ext cx="1788045" cy="568869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3660" tIns="55245" rIns="7366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 smtClean="0">
              <a:latin typeface="Calibri" pitchFamily="34" charset="0"/>
            </a:rPr>
            <a:t>1</a:t>
          </a:r>
          <a:endParaRPr lang="ru-RU" sz="2900" b="1" kern="1200" dirty="0">
            <a:latin typeface="Calibri" pitchFamily="34" charset="0"/>
          </a:endParaRPr>
        </a:p>
      </dsp:txBody>
      <dsp:txXfrm>
        <a:off x="224365" y="868927"/>
        <a:ext cx="1788045" cy="568869"/>
      </dsp:txXfrm>
    </dsp:sp>
    <dsp:sp modelId="{A653CBBD-24F2-4A6F-94B6-CFEF6D924EC0}">
      <dsp:nvSpPr>
        <dsp:cNvPr id="0" name=""/>
        <dsp:cNvSpPr/>
      </dsp:nvSpPr>
      <dsp:spPr>
        <a:xfrm>
          <a:off x="224365" y="1525315"/>
          <a:ext cx="1788045" cy="568869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57150" rIns="762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atin typeface="Calibri" pitchFamily="34" charset="0"/>
            </a:rPr>
            <a:t>1</a:t>
          </a:r>
          <a:endParaRPr lang="ru-RU" sz="3000" b="1" kern="1200" dirty="0">
            <a:latin typeface="Calibri" pitchFamily="34" charset="0"/>
          </a:endParaRPr>
        </a:p>
      </dsp:txBody>
      <dsp:txXfrm>
        <a:off x="224365" y="1525315"/>
        <a:ext cx="1788045" cy="568869"/>
      </dsp:txXfrm>
    </dsp:sp>
    <dsp:sp modelId="{932CAC28-EA04-4C9E-95C4-990A5932EABD}">
      <dsp:nvSpPr>
        <dsp:cNvPr id="0" name=""/>
        <dsp:cNvSpPr/>
      </dsp:nvSpPr>
      <dsp:spPr>
        <a:xfrm>
          <a:off x="224365" y="2181703"/>
          <a:ext cx="1788045" cy="568869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57150" rIns="762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atin typeface="Calibri" pitchFamily="34" charset="0"/>
            </a:rPr>
            <a:t>1</a:t>
          </a:r>
          <a:endParaRPr lang="ru-RU" sz="3000" b="1" kern="1200" dirty="0">
            <a:latin typeface="Calibri" pitchFamily="34" charset="0"/>
          </a:endParaRPr>
        </a:p>
      </dsp:txBody>
      <dsp:txXfrm>
        <a:off x="224365" y="2181703"/>
        <a:ext cx="1788045" cy="568869"/>
      </dsp:txXfrm>
    </dsp:sp>
    <dsp:sp modelId="{377465B2-2F8D-47D9-B0BA-0B028076BFEC}">
      <dsp:nvSpPr>
        <dsp:cNvPr id="0" name=""/>
        <dsp:cNvSpPr/>
      </dsp:nvSpPr>
      <dsp:spPr>
        <a:xfrm>
          <a:off x="2403546" y="0"/>
          <a:ext cx="2235057" cy="2895600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dirty="0" smtClean="0"/>
            <a:t>Десятки</a:t>
          </a:r>
          <a:endParaRPr lang="ru-RU" sz="3700" b="1" kern="1200" dirty="0"/>
        </a:p>
      </dsp:txBody>
      <dsp:txXfrm>
        <a:off x="2403546" y="0"/>
        <a:ext cx="2235057" cy="868680"/>
      </dsp:txXfrm>
    </dsp:sp>
    <dsp:sp modelId="{D27AA521-F08E-4404-ADF2-F7BC74484C6D}">
      <dsp:nvSpPr>
        <dsp:cNvPr id="0" name=""/>
        <dsp:cNvSpPr/>
      </dsp:nvSpPr>
      <dsp:spPr>
        <a:xfrm>
          <a:off x="2627052" y="868927"/>
          <a:ext cx="1788045" cy="568869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57150" rIns="762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atin typeface="Calibri" pitchFamily="34" charset="0"/>
            </a:rPr>
            <a:t>4</a:t>
          </a:r>
          <a:endParaRPr lang="ru-RU" sz="3000" b="1" kern="1200" dirty="0">
            <a:latin typeface="Calibri" pitchFamily="34" charset="0"/>
          </a:endParaRPr>
        </a:p>
      </dsp:txBody>
      <dsp:txXfrm>
        <a:off x="2627052" y="868927"/>
        <a:ext cx="1788045" cy="568869"/>
      </dsp:txXfrm>
    </dsp:sp>
    <dsp:sp modelId="{FC6570D2-8943-4C0D-AE1C-7759B39F6347}">
      <dsp:nvSpPr>
        <dsp:cNvPr id="0" name=""/>
        <dsp:cNvSpPr/>
      </dsp:nvSpPr>
      <dsp:spPr>
        <a:xfrm>
          <a:off x="2627052" y="1525315"/>
          <a:ext cx="1788045" cy="568869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57150" rIns="762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atin typeface="Calibri" pitchFamily="34" charset="0"/>
            </a:rPr>
            <a:t>4</a:t>
          </a:r>
          <a:endParaRPr lang="ru-RU" sz="3000" b="1" kern="1200" dirty="0">
            <a:latin typeface="Calibri" pitchFamily="34" charset="0"/>
          </a:endParaRPr>
        </a:p>
      </dsp:txBody>
      <dsp:txXfrm>
        <a:off x="2627052" y="1525315"/>
        <a:ext cx="1788045" cy="568869"/>
      </dsp:txXfrm>
    </dsp:sp>
    <dsp:sp modelId="{8525E05F-BD8C-466A-B454-C3ABB7CA2E5A}">
      <dsp:nvSpPr>
        <dsp:cNvPr id="0" name=""/>
        <dsp:cNvSpPr/>
      </dsp:nvSpPr>
      <dsp:spPr>
        <a:xfrm>
          <a:off x="2627052" y="2181703"/>
          <a:ext cx="1788045" cy="568869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57150" rIns="762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atin typeface="Calibri" pitchFamily="34" charset="0"/>
            </a:rPr>
            <a:t>4</a:t>
          </a:r>
          <a:endParaRPr lang="ru-RU" sz="3000" b="1" kern="1200" dirty="0">
            <a:latin typeface="Calibri" pitchFamily="34" charset="0"/>
          </a:endParaRPr>
        </a:p>
      </dsp:txBody>
      <dsp:txXfrm>
        <a:off x="2627052" y="2181703"/>
        <a:ext cx="1788045" cy="568869"/>
      </dsp:txXfrm>
    </dsp:sp>
    <dsp:sp modelId="{46DDD6D9-A87F-494A-BE80-5CB1E2357179}">
      <dsp:nvSpPr>
        <dsp:cNvPr id="0" name=""/>
        <dsp:cNvSpPr/>
      </dsp:nvSpPr>
      <dsp:spPr>
        <a:xfrm>
          <a:off x="4806232" y="0"/>
          <a:ext cx="2235057" cy="2895600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dirty="0" smtClean="0"/>
            <a:t>Единицы</a:t>
          </a:r>
          <a:endParaRPr lang="ru-RU" sz="3700" b="1" kern="1200" dirty="0"/>
        </a:p>
      </dsp:txBody>
      <dsp:txXfrm>
        <a:off x="4806232" y="0"/>
        <a:ext cx="2235057" cy="868680"/>
      </dsp:txXfrm>
    </dsp:sp>
    <dsp:sp modelId="{AB9DBFBD-35F0-4879-9293-B6A24E6A34C9}">
      <dsp:nvSpPr>
        <dsp:cNvPr id="0" name=""/>
        <dsp:cNvSpPr/>
      </dsp:nvSpPr>
      <dsp:spPr>
        <a:xfrm>
          <a:off x="5029738" y="868927"/>
          <a:ext cx="1788045" cy="568869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57150" rIns="762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atin typeface="Calibri" pitchFamily="34" charset="0"/>
            </a:rPr>
            <a:t>1</a:t>
          </a:r>
          <a:endParaRPr lang="ru-RU" sz="3000" b="1" kern="1200" dirty="0">
            <a:latin typeface="Calibri" pitchFamily="34" charset="0"/>
          </a:endParaRPr>
        </a:p>
      </dsp:txBody>
      <dsp:txXfrm>
        <a:off x="5029738" y="868927"/>
        <a:ext cx="1788045" cy="568869"/>
      </dsp:txXfrm>
    </dsp:sp>
    <dsp:sp modelId="{BA83AF41-A0B6-47DC-B425-47A88579CFDE}">
      <dsp:nvSpPr>
        <dsp:cNvPr id="0" name=""/>
        <dsp:cNvSpPr/>
      </dsp:nvSpPr>
      <dsp:spPr>
        <a:xfrm>
          <a:off x="5029738" y="1525315"/>
          <a:ext cx="1788045" cy="568869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57150" rIns="762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atin typeface="Calibri" pitchFamily="34" charset="0"/>
            </a:rPr>
            <a:t>2</a:t>
          </a:r>
          <a:endParaRPr lang="ru-RU" sz="3000" b="1" kern="1200" dirty="0">
            <a:latin typeface="Calibri" pitchFamily="34" charset="0"/>
          </a:endParaRPr>
        </a:p>
      </dsp:txBody>
      <dsp:txXfrm>
        <a:off x="5029738" y="1525315"/>
        <a:ext cx="1788045" cy="568869"/>
      </dsp:txXfrm>
    </dsp:sp>
    <dsp:sp modelId="{6FEA1053-F62A-476D-8A0E-87955CFE511A}">
      <dsp:nvSpPr>
        <dsp:cNvPr id="0" name=""/>
        <dsp:cNvSpPr/>
      </dsp:nvSpPr>
      <dsp:spPr>
        <a:xfrm>
          <a:off x="5029738" y="2181703"/>
          <a:ext cx="1788045" cy="568869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57150" rIns="762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atin typeface="Calibri" pitchFamily="34" charset="0"/>
            </a:rPr>
            <a:t>3</a:t>
          </a:r>
          <a:endParaRPr lang="ru-RU" sz="3000" b="1" kern="1200" dirty="0">
            <a:latin typeface="Calibri" pitchFamily="34" charset="0"/>
          </a:endParaRPr>
        </a:p>
      </dsp:txBody>
      <dsp:txXfrm>
        <a:off x="5029738" y="2181703"/>
        <a:ext cx="1788045" cy="56886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60077C-D05C-44F1-B474-B93B736873E7}">
      <dsp:nvSpPr>
        <dsp:cNvPr id="0" name=""/>
        <dsp:cNvSpPr/>
      </dsp:nvSpPr>
      <dsp:spPr>
        <a:xfrm>
          <a:off x="878" y="0"/>
          <a:ext cx="2283426" cy="1447800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Сотни</a:t>
          </a:r>
          <a:endParaRPr lang="ru-RU" sz="3600" b="1" kern="1200" dirty="0"/>
        </a:p>
      </dsp:txBody>
      <dsp:txXfrm>
        <a:off x="878" y="0"/>
        <a:ext cx="2283426" cy="434340"/>
      </dsp:txXfrm>
    </dsp:sp>
    <dsp:sp modelId="{A653CBBD-24F2-4A6F-94B6-CFEF6D924EC0}">
      <dsp:nvSpPr>
        <dsp:cNvPr id="0" name=""/>
        <dsp:cNvSpPr/>
      </dsp:nvSpPr>
      <dsp:spPr>
        <a:xfrm>
          <a:off x="229220" y="434340"/>
          <a:ext cx="1826741" cy="941070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4460" tIns="93345" rIns="124460" bIns="9334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>
              <a:latin typeface="Calibri" pitchFamily="34" charset="0"/>
            </a:rPr>
            <a:t>1</a:t>
          </a:r>
          <a:endParaRPr lang="ru-RU" sz="4900" kern="1200" dirty="0">
            <a:latin typeface="Calibri" pitchFamily="34" charset="0"/>
          </a:endParaRPr>
        </a:p>
      </dsp:txBody>
      <dsp:txXfrm>
        <a:off x="229220" y="434340"/>
        <a:ext cx="1826741" cy="941070"/>
      </dsp:txXfrm>
    </dsp:sp>
    <dsp:sp modelId="{377465B2-2F8D-47D9-B0BA-0B028076BFEC}">
      <dsp:nvSpPr>
        <dsp:cNvPr id="0" name=""/>
        <dsp:cNvSpPr/>
      </dsp:nvSpPr>
      <dsp:spPr>
        <a:xfrm>
          <a:off x="2455561" y="0"/>
          <a:ext cx="2283426" cy="1447800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Десятки</a:t>
          </a:r>
          <a:endParaRPr lang="ru-RU" sz="3600" b="1" kern="1200" dirty="0"/>
        </a:p>
      </dsp:txBody>
      <dsp:txXfrm>
        <a:off x="2455561" y="0"/>
        <a:ext cx="2283426" cy="434340"/>
      </dsp:txXfrm>
    </dsp:sp>
    <dsp:sp modelId="{FC6570D2-8943-4C0D-AE1C-7759B39F6347}">
      <dsp:nvSpPr>
        <dsp:cNvPr id="0" name=""/>
        <dsp:cNvSpPr/>
      </dsp:nvSpPr>
      <dsp:spPr>
        <a:xfrm>
          <a:off x="2683904" y="434340"/>
          <a:ext cx="1826741" cy="941070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4460" tIns="93345" rIns="124460" bIns="9334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>
              <a:latin typeface="Calibri" pitchFamily="34" charset="0"/>
            </a:rPr>
            <a:t>4</a:t>
          </a:r>
          <a:endParaRPr lang="ru-RU" sz="4900" kern="1200" dirty="0">
            <a:latin typeface="Calibri" pitchFamily="34" charset="0"/>
          </a:endParaRPr>
        </a:p>
      </dsp:txBody>
      <dsp:txXfrm>
        <a:off x="2683904" y="434340"/>
        <a:ext cx="1826741" cy="941070"/>
      </dsp:txXfrm>
    </dsp:sp>
    <dsp:sp modelId="{46DDD6D9-A87F-494A-BE80-5CB1E2357179}">
      <dsp:nvSpPr>
        <dsp:cNvPr id="0" name=""/>
        <dsp:cNvSpPr/>
      </dsp:nvSpPr>
      <dsp:spPr>
        <a:xfrm>
          <a:off x="4910245" y="0"/>
          <a:ext cx="2283426" cy="1447800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Единицы</a:t>
          </a:r>
          <a:endParaRPr lang="ru-RU" sz="3600" b="1" kern="1200" dirty="0"/>
        </a:p>
      </dsp:txBody>
      <dsp:txXfrm>
        <a:off x="4910245" y="0"/>
        <a:ext cx="2283426" cy="434340"/>
      </dsp:txXfrm>
    </dsp:sp>
    <dsp:sp modelId="{BA83AF41-A0B6-47DC-B425-47A88579CFDE}">
      <dsp:nvSpPr>
        <dsp:cNvPr id="0" name=""/>
        <dsp:cNvSpPr/>
      </dsp:nvSpPr>
      <dsp:spPr>
        <a:xfrm>
          <a:off x="5137637" y="438725"/>
          <a:ext cx="1826741" cy="941070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4460" tIns="93345" rIns="124460" bIns="9334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>
              <a:latin typeface="Calibri" pitchFamily="34" charset="0"/>
            </a:rPr>
            <a:t>0</a:t>
          </a:r>
          <a:endParaRPr lang="ru-RU" sz="4900" kern="1200" dirty="0">
            <a:latin typeface="Calibri" pitchFamily="34" charset="0"/>
          </a:endParaRPr>
        </a:p>
      </dsp:txBody>
      <dsp:txXfrm>
        <a:off x="5137637" y="438725"/>
        <a:ext cx="1826741" cy="94107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60077C-D05C-44F1-B474-B93B736873E7}">
      <dsp:nvSpPr>
        <dsp:cNvPr id="0" name=""/>
        <dsp:cNvSpPr/>
      </dsp:nvSpPr>
      <dsp:spPr>
        <a:xfrm>
          <a:off x="878" y="0"/>
          <a:ext cx="2283426" cy="1447800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Сотни</a:t>
          </a:r>
          <a:endParaRPr lang="ru-RU" sz="3600" b="1" kern="1200" dirty="0"/>
        </a:p>
      </dsp:txBody>
      <dsp:txXfrm>
        <a:off x="878" y="0"/>
        <a:ext cx="2283426" cy="434340"/>
      </dsp:txXfrm>
    </dsp:sp>
    <dsp:sp modelId="{A653CBBD-24F2-4A6F-94B6-CFEF6D924EC0}">
      <dsp:nvSpPr>
        <dsp:cNvPr id="0" name=""/>
        <dsp:cNvSpPr/>
      </dsp:nvSpPr>
      <dsp:spPr>
        <a:xfrm>
          <a:off x="229220" y="434340"/>
          <a:ext cx="1826741" cy="941070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4460" tIns="93345" rIns="124460" bIns="9334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>
              <a:latin typeface="Calibri" pitchFamily="34" charset="0"/>
            </a:rPr>
            <a:t>1</a:t>
          </a:r>
          <a:endParaRPr lang="ru-RU" sz="4900" kern="1200" dirty="0">
            <a:latin typeface="Calibri" pitchFamily="34" charset="0"/>
          </a:endParaRPr>
        </a:p>
      </dsp:txBody>
      <dsp:txXfrm>
        <a:off x="229220" y="434340"/>
        <a:ext cx="1826741" cy="941070"/>
      </dsp:txXfrm>
    </dsp:sp>
    <dsp:sp modelId="{377465B2-2F8D-47D9-B0BA-0B028076BFEC}">
      <dsp:nvSpPr>
        <dsp:cNvPr id="0" name=""/>
        <dsp:cNvSpPr/>
      </dsp:nvSpPr>
      <dsp:spPr>
        <a:xfrm>
          <a:off x="2455561" y="0"/>
          <a:ext cx="2283426" cy="1447800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Десятки</a:t>
          </a:r>
          <a:endParaRPr lang="ru-RU" sz="3600" b="1" kern="1200" dirty="0"/>
        </a:p>
      </dsp:txBody>
      <dsp:txXfrm>
        <a:off x="2455561" y="0"/>
        <a:ext cx="2283426" cy="434340"/>
      </dsp:txXfrm>
    </dsp:sp>
    <dsp:sp modelId="{FC6570D2-8943-4C0D-AE1C-7759B39F6347}">
      <dsp:nvSpPr>
        <dsp:cNvPr id="0" name=""/>
        <dsp:cNvSpPr/>
      </dsp:nvSpPr>
      <dsp:spPr>
        <a:xfrm>
          <a:off x="2683904" y="434340"/>
          <a:ext cx="1826741" cy="941070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4460" tIns="93345" rIns="124460" bIns="9334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>
              <a:latin typeface="Calibri" pitchFamily="34" charset="0"/>
            </a:rPr>
            <a:t>0</a:t>
          </a:r>
          <a:endParaRPr lang="ru-RU" sz="4900" kern="1200" dirty="0">
            <a:latin typeface="Calibri" pitchFamily="34" charset="0"/>
          </a:endParaRPr>
        </a:p>
      </dsp:txBody>
      <dsp:txXfrm>
        <a:off x="2683904" y="434340"/>
        <a:ext cx="1826741" cy="941070"/>
      </dsp:txXfrm>
    </dsp:sp>
    <dsp:sp modelId="{46DDD6D9-A87F-494A-BE80-5CB1E2357179}">
      <dsp:nvSpPr>
        <dsp:cNvPr id="0" name=""/>
        <dsp:cNvSpPr/>
      </dsp:nvSpPr>
      <dsp:spPr>
        <a:xfrm>
          <a:off x="4910245" y="0"/>
          <a:ext cx="2283426" cy="1447800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Единицы</a:t>
          </a:r>
          <a:endParaRPr lang="ru-RU" sz="3600" b="1" kern="1200" dirty="0"/>
        </a:p>
      </dsp:txBody>
      <dsp:txXfrm>
        <a:off x="4910245" y="0"/>
        <a:ext cx="2283426" cy="434340"/>
      </dsp:txXfrm>
    </dsp:sp>
    <dsp:sp modelId="{BA83AF41-A0B6-47DC-B425-47A88579CFDE}">
      <dsp:nvSpPr>
        <dsp:cNvPr id="0" name=""/>
        <dsp:cNvSpPr/>
      </dsp:nvSpPr>
      <dsp:spPr>
        <a:xfrm>
          <a:off x="5137637" y="438725"/>
          <a:ext cx="1826741" cy="941070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4460" tIns="93345" rIns="124460" bIns="9334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>
              <a:latin typeface="Calibri" pitchFamily="34" charset="0"/>
            </a:rPr>
            <a:t>5</a:t>
          </a:r>
          <a:endParaRPr lang="ru-RU" sz="4900" kern="1200" dirty="0">
            <a:latin typeface="Calibri" pitchFamily="34" charset="0"/>
          </a:endParaRPr>
        </a:p>
      </dsp:txBody>
      <dsp:txXfrm>
        <a:off x="5137637" y="438725"/>
        <a:ext cx="1826741" cy="94107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DDA25E-C145-49E7-B9B3-538E92D590D9}">
      <dsp:nvSpPr>
        <dsp:cNvPr id="0" name=""/>
        <dsp:cNvSpPr/>
      </dsp:nvSpPr>
      <dsp:spPr>
        <a:xfrm>
          <a:off x="4395" y="0"/>
          <a:ext cx="4228076" cy="5410200"/>
        </a:xfrm>
        <a:prstGeom prst="roundRect">
          <a:avLst>
            <a:gd name="adj" fmla="val 10000"/>
          </a:avLst>
        </a:prstGeom>
        <a:solidFill>
          <a:srgbClr val="FFFF00"/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1</a:t>
          </a:r>
          <a:endParaRPr lang="ru-RU" sz="6500" kern="1200" dirty="0"/>
        </a:p>
      </dsp:txBody>
      <dsp:txXfrm>
        <a:off x="4395" y="0"/>
        <a:ext cx="4228076" cy="1623060"/>
      </dsp:txXfrm>
    </dsp:sp>
    <dsp:sp modelId="{28641A7B-385C-4CDA-A3B9-D52EAAD16136}">
      <dsp:nvSpPr>
        <dsp:cNvPr id="0" name=""/>
        <dsp:cNvSpPr/>
      </dsp:nvSpPr>
      <dsp:spPr>
        <a:xfrm>
          <a:off x="45864" y="1624645"/>
          <a:ext cx="4145138" cy="16312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0" tIns="76200" rIns="1016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latin typeface="Calibri" pitchFamily="34" charset="0"/>
            </a:rPr>
            <a:t>698, 699, 700, 701</a:t>
          </a:r>
          <a:endParaRPr lang="ru-RU" sz="4000" kern="1200" dirty="0">
            <a:latin typeface="Calibri" pitchFamily="34" charset="0"/>
          </a:endParaRPr>
        </a:p>
      </dsp:txBody>
      <dsp:txXfrm>
        <a:off x="45864" y="1624645"/>
        <a:ext cx="4145138" cy="1631249"/>
      </dsp:txXfrm>
    </dsp:sp>
    <dsp:sp modelId="{C2A021B8-B1FB-49FF-8E2D-A2FD7F557232}">
      <dsp:nvSpPr>
        <dsp:cNvPr id="0" name=""/>
        <dsp:cNvSpPr/>
      </dsp:nvSpPr>
      <dsp:spPr>
        <a:xfrm>
          <a:off x="45864" y="3506855"/>
          <a:ext cx="4145138" cy="16312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0" tIns="76200" rIns="101600" bIns="76200" numCol="1" spcCol="1270" anchor="ctr" anchorCtr="0">
          <a:noAutofit/>
        </a:bodyPr>
        <a:lstStyle/>
        <a:p>
          <a:pPr lvl="0" algn="just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latin typeface="Calibri" pitchFamily="34" charset="0"/>
            </a:rPr>
            <a:t>900   </a:t>
          </a:r>
          <a:r>
            <a:rPr lang="ru-RU" sz="4000" kern="1200" dirty="0" smtClean="0">
              <a:latin typeface="Calibri" pitchFamily="34" charset="0"/>
            </a:rPr>
            <a:t>  339     199</a:t>
          </a:r>
          <a:endParaRPr lang="ru-RU" sz="4000" kern="1200" dirty="0" smtClean="0">
            <a:latin typeface="Calibri" pitchFamily="34" charset="0"/>
          </a:endParaRPr>
        </a:p>
        <a:p>
          <a:pPr lvl="0" algn="just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latin typeface="Calibri" pitchFamily="34" charset="0"/>
            </a:rPr>
            <a:t>530   </a:t>
          </a:r>
          <a:r>
            <a:rPr lang="ru-RU" sz="4000" kern="1200" dirty="0" smtClean="0">
              <a:latin typeface="Calibri" pitchFamily="34" charset="0"/>
            </a:rPr>
            <a:t>  599     </a:t>
          </a:r>
          <a:r>
            <a:rPr lang="ru-RU" sz="4000" kern="1200" dirty="0" smtClean="0">
              <a:latin typeface="Calibri" pitchFamily="34" charset="0"/>
            </a:rPr>
            <a:t>210</a:t>
          </a:r>
          <a:endParaRPr lang="ru-RU" sz="4000" kern="1200" dirty="0">
            <a:latin typeface="Calibri" pitchFamily="34" charset="0"/>
          </a:endParaRPr>
        </a:p>
      </dsp:txBody>
      <dsp:txXfrm>
        <a:off x="45864" y="3506855"/>
        <a:ext cx="4145138" cy="1631249"/>
      </dsp:txXfrm>
    </dsp:sp>
    <dsp:sp modelId="{D8687A25-8DDB-40F5-B238-28C9A81122A8}">
      <dsp:nvSpPr>
        <dsp:cNvPr id="0" name=""/>
        <dsp:cNvSpPr/>
      </dsp:nvSpPr>
      <dsp:spPr>
        <a:xfrm>
          <a:off x="4549577" y="0"/>
          <a:ext cx="4228076" cy="5410200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2</a:t>
          </a:r>
          <a:endParaRPr lang="ru-RU" sz="6500" kern="1200" dirty="0"/>
        </a:p>
      </dsp:txBody>
      <dsp:txXfrm>
        <a:off x="4549577" y="0"/>
        <a:ext cx="4228076" cy="1623060"/>
      </dsp:txXfrm>
    </dsp:sp>
    <dsp:sp modelId="{CDA8AB46-465F-441C-A5F6-13CDE68D2432}">
      <dsp:nvSpPr>
        <dsp:cNvPr id="0" name=""/>
        <dsp:cNvSpPr/>
      </dsp:nvSpPr>
      <dsp:spPr>
        <a:xfrm>
          <a:off x="4572003" y="1624645"/>
          <a:ext cx="4183225" cy="16312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0" tIns="76200" rIns="1016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latin typeface="Calibri" pitchFamily="34" charset="0"/>
            </a:rPr>
            <a:t>398, 399, 400, 401</a:t>
          </a:r>
          <a:endParaRPr lang="ru-RU" sz="4000" kern="1200" dirty="0">
            <a:latin typeface="Calibri" pitchFamily="34" charset="0"/>
          </a:endParaRPr>
        </a:p>
      </dsp:txBody>
      <dsp:txXfrm>
        <a:off x="4572003" y="1624645"/>
        <a:ext cx="4183225" cy="1631249"/>
      </dsp:txXfrm>
    </dsp:sp>
    <dsp:sp modelId="{9A614CB8-E431-456B-BA4F-486B68827D85}">
      <dsp:nvSpPr>
        <dsp:cNvPr id="0" name=""/>
        <dsp:cNvSpPr/>
      </dsp:nvSpPr>
      <dsp:spPr>
        <a:xfrm>
          <a:off x="4572003" y="3506855"/>
          <a:ext cx="4183225" cy="16312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0" tIns="76200" rIns="1016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latin typeface="Calibri" pitchFamily="34" charset="0"/>
            </a:rPr>
            <a:t>700 </a:t>
          </a:r>
          <a:r>
            <a:rPr lang="ru-RU" sz="4000" kern="1200" dirty="0" smtClean="0">
              <a:latin typeface="Calibri" pitchFamily="34" charset="0"/>
            </a:rPr>
            <a:t>    </a:t>
          </a:r>
          <a:r>
            <a:rPr lang="ru-RU" sz="4000" kern="1200" dirty="0" smtClean="0">
              <a:latin typeface="Calibri" pitchFamily="34" charset="0"/>
            </a:rPr>
            <a:t>300   </a:t>
          </a:r>
          <a:r>
            <a:rPr lang="ru-RU" sz="4000" kern="1200" dirty="0" smtClean="0">
              <a:latin typeface="Calibri" pitchFamily="34" charset="0"/>
            </a:rPr>
            <a:t>  799</a:t>
          </a:r>
          <a:endParaRPr lang="ru-RU" sz="4000" kern="1200" dirty="0" smtClean="0">
            <a:latin typeface="Calibri" pitchFamily="34" charset="0"/>
          </a:endParaRP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latin typeface="Calibri" pitchFamily="34" charset="0"/>
            </a:rPr>
            <a:t>440   </a:t>
          </a:r>
          <a:r>
            <a:rPr lang="ru-RU" sz="4000" kern="1200" dirty="0" smtClean="0">
              <a:latin typeface="Calibri" pitchFamily="34" charset="0"/>
            </a:rPr>
            <a:t>  559     </a:t>
          </a:r>
          <a:r>
            <a:rPr lang="ru-RU" sz="4000" kern="1200" dirty="0" smtClean="0">
              <a:latin typeface="Calibri" pitchFamily="34" charset="0"/>
            </a:rPr>
            <a:t>709</a:t>
          </a:r>
          <a:endParaRPr lang="ru-RU" sz="4000" kern="1200" dirty="0">
            <a:latin typeface="Calibri" pitchFamily="34" charset="0"/>
          </a:endParaRPr>
        </a:p>
      </dsp:txBody>
      <dsp:txXfrm>
        <a:off x="4572003" y="3506855"/>
        <a:ext cx="4183225" cy="16312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5181600"/>
            <a:ext cx="7162800" cy="11430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Calibri" pitchFamily="34" charset="0"/>
              </a:rPr>
              <a:t>Нумерация в пределах 1000</a:t>
            </a:r>
            <a:endParaRPr lang="ru-RU" sz="4400" dirty="0">
              <a:latin typeface="Calibri" pitchFamily="34" charset="0"/>
            </a:endParaRPr>
          </a:p>
        </p:txBody>
      </p:sp>
      <p:pic>
        <p:nvPicPr>
          <p:cNvPr id="3" name="Picture 4" descr="C:\Users\Irinka\Documents\Приложения 3 класс\SAM_3186.JPG"/>
          <p:cNvPicPr>
            <a:picLocks noChangeAspect="1" noChangeArrowheads="1"/>
          </p:cNvPicPr>
          <p:nvPr/>
        </p:nvPicPr>
        <p:blipFill>
          <a:blip r:embed="rId2" cstate="print"/>
          <a:srcRect l="17788" t="1923" r="1442"/>
          <a:stretch>
            <a:fillRect/>
          </a:stretch>
        </p:blipFill>
        <p:spPr bwMode="auto">
          <a:xfrm>
            <a:off x="2209800" y="304800"/>
            <a:ext cx="5334000" cy="485774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811359">
            <a:off x="1911753" y="547204"/>
            <a:ext cx="1727032" cy="170494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81600" y="1524000"/>
            <a:ext cx="3429000" cy="32766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4600" y="5257800"/>
            <a:ext cx="1066800" cy="10668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400800" y="914400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alibri" pitchFamily="34" charset="0"/>
              </a:rPr>
              <a:t>5 </a:t>
            </a:r>
            <a:r>
              <a:rPr lang="ru-RU" sz="3200" b="1" dirty="0" smtClean="0">
                <a:latin typeface="Calibri" pitchFamily="34" charset="0"/>
              </a:rPr>
              <a:t>см</a:t>
            </a:r>
            <a:endParaRPr lang="ru-RU" sz="3200" b="1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38600" y="2819400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alibri" pitchFamily="34" charset="0"/>
              </a:rPr>
              <a:t>5 </a:t>
            </a:r>
            <a:r>
              <a:rPr lang="ru-RU" sz="3200" b="1" dirty="0" smtClean="0">
                <a:latin typeface="Calibri" pitchFamily="34" charset="0"/>
              </a:rPr>
              <a:t>см</a:t>
            </a:r>
            <a:endParaRPr lang="ru-RU" sz="3200" b="1" dirty="0">
              <a:latin typeface="Calibri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943600" y="838200"/>
            <a:ext cx="1788045" cy="568869"/>
          </a:xfrm>
          <a:prstGeom prst="roundRect">
            <a:avLst>
              <a:gd name="adj" fmla="val 10000"/>
            </a:avLst>
          </a:prstGeom>
          <a:solidFill>
            <a:schemeClr val="bg1"/>
          </a:solidFill>
          <a:ln>
            <a:noFill/>
          </a:ln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Скругленный прямоугольник 7"/>
          <p:cNvSpPr/>
          <p:nvPr/>
        </p:nvSpPr>
        <p:spPr>
          <a:xfrm>
            <a:off x="3505200" y="2971800"/>
            <a:ext cx="1407045" cy="568869"/>
          </a:xfrm>
          <a:prstGeom prst="roundRect">
            <a:avLst>
              <a:gd name="adj" fmla="val 10000"/>
            </a:avLst>
          </a:prstGeom>
          <a:solidFill>
            <a:schemeClr val="bg1"/>
          </a:solidFill>
          <a:effectLst>
            <a:outerShdw blurRad="63500" dist="25400" dir="5400000" rotWithShape="0">
              <a:srgbClr val="000000">
                <a:alpha val="43137"/>
              </a:srgbClr>
            </a:outerShdw>
            <a:softEdge rad="317500"/>
          </a:effectLst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TextBox 8"/>
          <p:cNvSpPr txBox="1"/>
          <p:nvPr/>
        </p:nvSpPr>
        <p:spPr>
          <a:xfrm>
            <a:off x="5105400" y="49530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562600" y="5105400"/>
            <a:ext cx="26597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5 · 5 = 25 (c</a:t>
            </a:r>
            <a:r>
              <a:rPr lang="ru-RU" sz="3200" b="1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м</a:t>
            </a:r>
            <a:r>
              <a:rPr lang="ru-RU" sz="3200" b="1" baseline="30000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sz="3200" b="1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)</a:t>
            </a:r>
            <a:endParaRPr lang="ru-RU" sz="3200" b="1" dirty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57800" y="5181600"/>
            <a:ext cx="3200400" cy="568869"/>
          </a:xfrm>
          <a:prstGeom prst="roundRect">
            <a:avLst>
              <a:gd name="adj" fmla="val 10000"/>
            </a:avLst>
          </a:prstGeom>
          <a:solidFill>
            <a:schemeClr val="bg1"/>
          </a:solidFill>
          <a:effectLst>
            <a:outerShdw blurRad="63500" dist="25400" dir="5400000" rotWithShape="0">
              <a:srgbClr val="000000">
                <a:alpha val="43137"/>
              </a:srgbClr>
            </a:outerShdw>
            <a:softEdge rad="317500"/>
          </a:effectLst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Прямоугольник 11"/>
          <p:cNvSpPr/>
          <p:nvPr/>
        </p:nvSpPr>
        <p:spPr>
          <a:xfrm>
            <a:off x="685800" y="2971800"/>
            <a:ext cx="4260447" cy="170494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1143000" y="533400"/>
          <a:ext cx="7867650" cy="42672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600200"/>
                <a:gridCol w="1546860"/>
                <a:gridCol w="1573530"/>
                <a:gridCol w="1573530"/>
                <a:gridCol w="1573530"/>
              </a:tblGrid>
              <a:tr h="1066800">
                <a:tc>
                  <a:txBody>
                    <a:bodyPr/>
                    <a:lstStyle/>
                    <a:p>
                      <a:pPr algn="ctr"/>
                      <a:r>
                        <a:rPr lang="en-US" sz="3600" i="1" dirty="0" smtClean="0">
                          <a:latin typeface="Calibri" pitchFamily="34" charset="0"/>
                        </a:rPr>
                        <a:t>a</a:t>
                      </a:r>
                      <a:endParaRPr lang="ru-RU" sz="3600" b="1" i="1" dirty="0"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Calibri" pitchFamily="34" charset="0"/>
                          <a:cs typeface="Arial" pitchFamily="34" charset="0"/>
                        </a:rPr>
                        <a:t>3</a:t>
                      </a:r>
                      <a:endParaRPr lang="ru-RU" sz="3600" b="1" dirty="0"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Calibri" pitchFamily="34" charset="0"/>
                          <a:cs typeface="Arial" pitchFamily="34" charset="0"/>
                        </a:rPr>
                        <a:t>7</a:t>
                      </a:r>
                      <a:endParaRPr lang="ru-RU" sz="3600" b="1" dirty="0"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Calibri" pitchFamily="34" charset="0"/>
                          <a:cs typeface="Arial" pitchFamily="34" charset="0"/>
                        </a:rPr>
                        <a:t>10</a:t>
                      </a:r>
                      <a:endParaRPr lang="ru-RU" sz="3600" b="1" dirty="0"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Calibri" pitchFamily="34" charset="0"/>
                          <a:cs typeface="Arial" pitchFamily="34" charset="0"/>
                        </a:rPr>
                        <a:t>11</a:t>
                      </a:r>
                      <a:endParaRPr lang="ru-RU" sz="3600" b="1" dirty="0"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pPr algn="ctr"/>
                      <a:r>
                        <a:rPr lang="ru-RU" sz="3600" b="1" i="1" dirty="0" smtClean="0">
                          <a:latin typeface="Calibri" pitchFamily="34" charset="0"/>
                        </a:rPr>
                        <a:t>а</a:t>
                      </a:r>
                      <a:r>
                        <a:rPr lang="ru-RU" sz="3600" b="1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3600" b="1" dirty="0" smtClean="0">
                          <a:latin typeface="Calibri" pitchFamily="34" charset="0"/>
                        </a:rPr>
                        <a:t>· </a:t>
                      </a:r>
                      <a:r>
                        <a:rPr lang="ru-RU" sz="3600" b="1" dirty="0" smtClean="0">
                          <a:latin typeface="Calibri" pitchFamily="34" charset="0"/>
                        </a:rPr>
                        <a:t>9</a:t>
                      </a:r>
                      <a:endParaRPr lang="ru-RU" sz="3600" b="1" dirty="0"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itchFamily="34" charset="0"/>
                          <a:cs typeface="Arial" pitchFamily="34" charset="0"/>
                        </a:rPr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itchFamily="34" charset="0"/>
                          <a:cs typeface="Arial" pitchFamily="34" charset="0"/>
                        </a:rPr>
                        <a:t>63</a:t>
                      </a:r>
                      <a:endParaRPr lang="ru-RU" sz="36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itchFamily="34" charset="0"/>
                          <a:cs typeface="Arial" pitchFamily="34" charset="0"/>
                        </a:rPr>
                        <a:t>90</a:t>
                      </a:r>
                      <a:endParaRPr lang="ru-RU" sz="36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itchFamily="34" charset="0"/>
                          <a:cs typeface="Arial" pitchFamily="34" charset="0"/>
                        </a:rPr>
                        <a:t>99</a:t>
                      </a:r>
                      <a:endParaRPr lang="ru-RU" sz="36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Calibri" pitchFamily="34" charset="0"/>
                        </a:rPr>
                        <a:t>26</a:t>
                      </a:r>
                      <a:endParaRPr lang="ru-RU" sz="3600" b="1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Calibri" pitchFamily="34" charset="0"/>
                        </a:rPr>
                        <a:t>62</a:t>
                      </a:r>
                      <a:endParaRPr lang="ru-RU" sz="3600" b="1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Calibri" pitchFamily="34" charset="0"/>
                        </a:rPr>
                        <a:t>89</a:t>
                      </a:r>
                      <a:endParaRPr lang="ru-RU" sz="3600" b="1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Calibri" pitchFamily="34" charset="0"/>
                        </a:rPr>
                        <a:t>98</a:t>
                      </a:r>
                      <a:endParaRPr lang="ru-RU" sz="3600" b="1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rPr>
                        <a:t>28</a:t>
                      </a: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rPr>
                        <a:t>64</a:t>
                      </a:r>
                      <a:endParaRPr lang="ru-RU" sz="3600" b="1" dirty="0">
                        <a:solidFill>
                          <a:schemeClr val="tx1"/>
                        </a:solidFill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rPr>
                        <a:t>91</a:t>
                      </a:r>
                      <a:endParaRPr lang="ru-RU" sz="3600" b="1" dirty="0">
                        <a:solidFill>
                          <a:schemeClr val="tx1"/>
                        </a:solidFill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rPr>
                        <a:t>100</a:t>
                      </a:r>
                      <a:endParaRPr lang="ru-RU" sz="3600" b="1" dirty="0">
                        <a:solidFill>
                          <a:schemeClr val="tx1"/>
                        </a:solidFill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219200" y="1676400"/>
          <a:ext cx="13716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</a:tblGrid>
              <a:tr h="914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819400" y="1676400"/>
          <a:ext cx="13716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</a:tblGrid>
              <a:tr h="914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419600" y="1676400"/>
          <a:ext cx="13716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</a:tblGrid>
              <a:tr h="914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943600" y="1676400"/>
          <a:ext cx="13716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</a:tblGrid>
              <a:tr h="914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7543800" y="1676400"/>
          <a:ext cx="13716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</a:tblGrid>
              <a:tr h="914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819400" y="2743200"/>
          <a:ext cx="13716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</a:tblGrid>
              <a:tr h="914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4419600" y="2743200"/>
          <a:ext cx="13716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</a:tblGrid>
              <a:tr h="914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5943600" y="2743200"/>
          <a:ext cx="13716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</a:tblGrid>
              <a:tr h="914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7543800" y="2743200"/>
          <a:ext cx="13716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</a:tblGrid>
              <a:tr h="914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2819400" y="3810000"/>
          <a:ext cx="13716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</a:tblGrid>
              <a:tr h="914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4419600" y="3810000"/>
          <a:ext cx="13716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</a:tblGrid>
              <a:tr h="914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5943600" y="3810000"/>
          <a:ext cx="13716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</a:tblGrid>
              <a:tr h="914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7543800" y="3810000"/>
          <a:ext cx="13716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</a:tblGrid>
              <a:tr h="914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получается каждое следующее число при счёте?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Calibri" pitchFamily="34" charset="0"/>
              </a:rPr>
              <a:t>100,</a:t>
            </a:r>
          </a:p>
          <a:p>
            <a:pPr>
              <a:buNone/>
            </a:pPr>
            <a:r>
              <a:rPr lang="ru-RU" sz="4000" dirty="0" smtClean="0">
                <a:latin typeface="Calibri" pitchFamily="34" charset="0"/>
              </a:rPr>
              <a:t>         101, </a:t>
            </a:r>
          </a:p>
          <a:p>
            <a:pPr>
              <a:buNone/>
            </a:pPr>
            <a:r>
              <a:rPr lang="ru-RU" sz="4000" dirty="0" smtClean="0">
                <a:latin typeface="Calibri" pitchFamily="34" charset="0"/>
              </a:rPr>
              <a:t>                  102, </a:t>
            </a:r>
          </a:p>
          <a:p>
            <a:pPr>
              <a:buNone/>
            </a:pPr>
            <a:r>
              <a:rPr lang="ru-RU" sz="4000" dirty="0" smtClean="0">
                <a:latin typeface="Calibri" pitchFamily="34" charset="0"/>
              </a:rPr>
              <a:t>                            103, </a:t>
            </a:r>
          </a:p>
          <a:p>
            <a:pPr>
              <a:buNone/>
            </a:pPr>
            <a:r>
              <a:rPr lang="ru-RU" sz="4000" dirty="0" smtClean="0">
                <a:latin typeface="Calibri" pitchFamily="34" charset="0"/>
              </a:rPr>
              <a:t>                                     104.</a:t>
            </a:r>
            <a:endParaRPr lang="ru-RU" sz="4000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Irinka\Documents\Приложения 3 класс\SAM_3184.JPG"/>
          <p:cNvPicPr>
            <a:picLocks noChangeAspect="1" noChangeArrowheads="1"/>
          </p:cNvPicPr>
          <p:nvPr/>
        </p:nvPicPr>
        <p:blipFill>
          <a:blip r:embed="rId2" cstate="print"/>
          <a:srcRect l="16055" t="9175" r="6880" b="15597"/>
          <a:stretch>
            <a:fillRect/>
          </a:stretch>
        </p:blipFill>
        <p:spPr bwMode="auto">
          <a:xfrm>
            <a:off x="2438400" y="152400"/>
            <a:ext cx="4724400" cy="3458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1447800" y="3657600"/>
          <a:ext cx="704215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1676400" y="5181600"/>
            <a:ext cx="1788045" cy="568869"/>
          </a:xfrm>
          <a:prstGeom prst="roundRect">
            <a:avLst>
              <a:gd name="adj" fmla="val 10000"/>
            </a:avLst>
          </a:prstGeom>
          <a:solidFill>
            <a:schemeClr val="bg1"/>
          </a:solid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Скругленный прямоугольник 14"/>
          <p:cNvSpPr/>
          <p:nvPr/>
        </p:nvSpPr>
        <p:spPr>
          <a:xfrm>
            <a:off x="4038600" y="5181600"/>
            <a:ext cx="1788045" cy="568869"/>
          </a:xfrm>
          <a:prstGeom prst="roundRect">
            <a:avLst>
              <a:gd name="adj" fmla="val 10000"/>
            </a:avLst>
          </a:prstGeom>
          <a:solidFill>
            <a:schemeClr val="bg1"/>
          </a:solid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Скругленный прямоугольник 15"/>
          <p:cNvSpPr/>
          <p:nvPr/>
        </p:nvSpPr>
        <p:spPr>
          <a:xfrm>
            <a:off x="6477000" y="5181600"/>
            <a:ext cx="1788045" cy="568869"/>
          </a:xfrm>
          <a:prstGeom prst="roundRect">
            <a:avLst>
              <a:gd name="adj" fmla="val 10000"/>
            </a:avLst>
          </a:prstGeom>
          <a:solidFill>
            <a:schemeClr val="bg1"/>
          </a:solid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Скругленный прямоугольник 16"/>
          <p:cNvSpPr/>
          <p:nvPr/>
        </p:nvSpPr>
        <p:spPr>
          <a:xfrm>
            <a:off x="1676400" y="4495800"/>
            <a:ext cx="1788045" cy="568869"/>
          </a:xfrm>
          <a:prstGeom prst="roundRect">
            <a:avLst>
              <a:gd name="adj" fmla="val 10000"/>
            </a:avLst>
          </a:prstGeom>
          <a:solidFill>
            <a:schemeClr val="bg1"/>
          </a:solid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Скругленный прямоугольник 17"/>
          <p:cNvSpPr/>
          <p:nvPr/>
        </p:nvSpPr>
        <p:spPr>
          <a:xfrm>
            <a:off x="4038600" y="4495800"/>
            <a:ext cx="1788045" cy="568869"/>
          </a:xfrm>
          <a:prstGeom prst="roundRect">
            <a:avLst>
              <a:gd name="adj" fmla="val 10000"/>
            </a:avLst>
          </a:prstGeom>
          <a:solidFill>
            <a:schemeClr val="bg1"/>
          </a:solid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9" name="Скругленный прямоугольник 18"/>
          <p:cNvSpPr/>
          <p:nvPr/>
        </p:nvSpPr>
        <p:spPr>
          <a:xfrm>
            <a:off x="6477000" y="4495800"/>
            <a:ext cx="1788045" cy="568869"/>
          </a:xfrm>
          <a:prstGeom prst="roundRect">
            <a:avLst>
              <a:gd name="adj" fmla="val 10000"/>
            </a:avLst>
          </a:prstGeom>
          <a:solidFill>
            <a:schemeClr val="bg1"/>
          </a:solid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Скругленный прямоугольник 19"/>
          <p:cNvSpPr/>
          <p:nvPr/>
        </p:nvSpPr>
        <p:spPr>
          <a:xfrm>
            <a:off x="1676400" y="5867400"/>
            <a:ext cx="1788045" cy="568869"/>
          </a:xfrm>
          <a:prstGeom prst="roundRect">
            <a:avLst>
              <a:gd name="adj" fmla="val 10000"/>
            </a:avLst>
          </a:prstGeom>
          <a:solidFill>
            <a:schemeClr val="bg1"/>
          </a:solid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Скругленный прямоугольник 20"/>
          <p:cNvSpPr/>
          <p:nvPr/>
        </p:nvSpPr>
        <p:spPr>
          <a:xfrm>
            <a:off x="4038600" y="5867400"/>
            <a:ext cx="1788045" cy="568869"/>
          </a:xfrm>
          <a:prstGeom prst="roundRect">
            <a:avLst>
              <a:gd name="adj" fmla="val 10000"/>
            </a:avLst>
          </a:prstGeom>
          <a:solidFill>
            <a:schemeClr val="bg1"/>
          </a:solid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Скругленный прямоугольник 21"/>
          <p:cNvSpPr/>
          <p:nvPr/>
        </p:nvSpPr>
        <p:spPr>
          <a:xfrm>
            <a:off x="6477000" y="5867400"/>
            <a:ext cx="1788045" cy="568869"/>
          </a:xfrm>
          <a:prstGeom prst="roundRect">
            <a:avLst>
              <a:gd name="adj" fmla="val 10000"/>
            </a:avLst>
          </a:prstGeom>
          <a:solidFill>
            <a:schemeClr val="bg1"/>
          </a:solid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rinka\Documents\Приложения 3 класс\SAM_3183.JPG"/>
          <p:cNvPicPr>
            <a:picLocks noChangeAspect="1" noChangeArrowheads="1"/>
          </p:cNvPicPr>
          <p:nvPr/>
        </p:nvPicPr>
        <p:blipFill>
          <a:blip r:embed="rId2" cstate="print"/>
          <a:srcRect l="18462" t="10769" r="11154" b="12308"/>
          <a:stretch>
            <a:fillRect/>
          </a:stretch>
        </p:blipFill>
        <p:spPr bwMode="auto">
          <a:xfrm>
            <a:off x="2388108" y="228600"/>
            <a:ext cx="4927092" cy="403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" name="Содержимое 3"/>
          <p:cNvGraphicFramePr>
            <a:graphicFrameLocks/>
          </p:cNvGraphicFramePr>
          <p:nvPr/>
        </p:nvGraphicFramePr>
        <p:xfrm>
          <a:off x="1447800" y="4648200"/>
          <a:ext cx="719455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Irinka\Documents\Приложения 3 класс\SAM_3185.JPG"/>
          <p:cNvPicPr>
            <a:picLocks noChangeAspect="1" noChangeArrowheads="1"/>
          </p:cNvPicPr>
          <p:nvPr/>
        </p:nvPicPr>
        <p:blipFill>
          <a:blip r:embed="rId2" cstate="print"/>
          <a:srcRect l="18225" t="5607" r="17290" b="14018"/>
          <a:stretch>
            <a:fillRect/>
          </a:stretch>
        </p:blipFill>
        <p:spPr bwMode="auto">
          <a:xfrm>
            <a:off x="2514600" y="228600"/>
            <a:ext cx="4495800" cy="4202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1447800" y="4648200"/>
          <a:ext cx="719455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 себя: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1447800"/>
            <a:ext cx="815340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Calibri" pitchFamily="34" charset="0"/>
              </a:rPr>
              <a:t>901, 900, </a:t>
            </a:r>
            <a:r>
              <a:rPr lang="ru-RU" sz="4000" dirty="0" smtClean="0">
                <a:solidFill>
                  <a:srgbClr val="00B050"/>
                </a:solidFill>
                <a:latin typeface="Calibri" pitchFamily="34" charset="0"/>
              </a:rPr>
              <a:t>899, 898</a:t>
            </a:r>
            <a:r>
              <a:rPr lang="ru-RU" sz="4000" dirty="0" smtClean="0">
                <a:latin typeface="Calibri" pitchFamily="34" charset="0"/>
              </a:rPr>
              <a:t>, 897, </a:t>
            </a:r>
            <a:r>
              <a:rPr lang="ru-RU" sz="4000" dirty="0" smtClean="0">
                <a:solidFill>
                  <a:srgbClr val="00B050"/>
                </a:solidFill>
                <a:latin typeface="Calibri" pitchFamily="34" charset="0"/>
              </a:rPr>
              <a:t>896, 895</a:t>
            </a:r>
            <a:r>
              <a:rPr lang="ru-RU" sz="4000" dirty="0" smtClean="0">
                <a:latin typeface="Calibri" pitchFamily="34" charset="0"/>
              </a:rPr>
              <a:t>,894.</a:t>
            </a:r>
            <a:endParaRPr lang="ru-RU" sz="4000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Проверь себя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600" y="1219200"/>
          <a:ext cx="878205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285</TotalTime>
  <Words>131</Words>
  <Application>Microsoft Office PowerPoint</Application>
  <PresentationFormat>Экран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Нумерация в пределах 1000</vt:lpstr>
      <vt:lpstr>Слайд 2</vt:lpstr>
      <vt:lpstr>Слайд 3</vt:lpstr>
      <vt:lpstr>Как получается каждое следующее число при счёте?</vt:lpstr>
      <vt:lpstr>Слайд 5</vt:lpstr>
      <vt:lpstr>Слайд 6</vt:lpstr>
      <vt:lpstr>Слайд 7</vt:lpstr>
      <vt:lpstr>Проверь себя:</vt:lpstr>
      <vt:lpstr>Проверь себя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Нумерация в пределах 1000</dc:title>
  <dc:creator>Irinka</dc:creator>
  <cp:lastModifiedBy>Irinka</cp:lastModifiedBy>
  <cp:revision>35</cp:revision>
  <dcterms:created xsi:type="dcterms:W3CDTF">2016-03-08T12:50:10Z</dcterms:created>
  <dcterms:modified xsi:type="dcterms:W3CDTF">2016-03-09T21:45:51Z</dcterms:modified>
</cp:coreProperties>
</file>