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2990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/>
              <a:t>«ЗДОРОВЬЕСБЕРЕГАЮЩИЕ </a:t>
            </a:r>
          </a:p>
          <a:p>
            <a:pPr algn="ctr">
              <a:buNone/>
            </a:pPr>
            <a:r>
              <a:rPr lang="ru-RU" sz="4000" dirty="0" smtClean="0"/>
              <a:t>ТЕХНОЛОГИИ  В </a:t>
            </a:r>
          </a:p>
          <a:p>
            <a:pPr algn="ctr">
              <a:buNone/>
            </a:pPr>
            <a:r>
              <a:rPr lang="ru-RU" sz="4000" dirty="0" smtClean="0"/>
              <a:t>ЛОГОПЕДИЧЕСКОЙ  </a:t>
            </a:r>
          </a:p>
          <a:p>
            <a:pPr algn="ctr">
              <a:buNone/>
            </a:pPr>
            <a:r>
              <a:rPr lang="ru-RU" sz="4000" dirty="0" smtClean="0"/>
              <a:t>ПРАКТИКЕ»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29190" y="5429264"/>
            <a:ext cx="3643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Учитель-логопед: </a:t>
            </a:r>
            <a:r>
              <a:rPr lang="ru-RU" dirty="0" err="1" smtClean="0"/>
              <a:t>Кровцова</a:t>
            </a:r>
            <a:r>
              <a:rPr lang="ru-RU" dirty="0" smtClean="0"/>
              <a:t> Г.В.</a:t>
            </a:r>
          </a:p>
          <a:p>
            <a:pPr algn="ctr"/>
            <a:r>
              <a:rPr lang="ru-RU" dirty="0" smtClean="0"/>
              <a:t>БМОУ СОШ № 2</a:t>
            </a:r>
          </a:p>
          <a:p>
            <a:pPr algn="ctr"/>
            <a:r>
              <a:rPr lang="ru-RU" dirty="0" smtClean="0"/>
              <a:t>Г.Ханты-Мансийск-2015г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71504"/>
          </a:xfrm>
        </p:spPr>
        <p:txBody>
          <a:bodyPr>
            <a:noAutofit/>
          </a:bodyPr>
          <a:lstStyle/>
          <a:p>
            <a:r>
              <a:rPr lang="ru-RU" b="1" i="1" dirty="0" smtClean="0"/>
              <a:t>Су  </a:t>
            </a:r>
            <a:r>
              <a:rPr lang="ru-RU" b="1" i="1" dirty="0" err="1" smtClean="0"/>
              <a:t>Джок</a:t>
            </a:r>
            <a:r>
              <a:rPr lang="ru-RU" b="1" i="1" dirty="0" smtClean="0"/>
              <a:t> - терапия</a:t>
            </a:r>
            <a:br>
              <a:rPr lang="ru-RU" b="1" i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3200" dirty="0" smtClean="0"/>
              <a:t>Су- кисть, </a:t>
            </a:r>
            <a:r>
              <a:rPr lang="ru-RU" sz="3200" dirty="0" err="1" smtClean="0"/>
              <a:t>Джок</a:t>
            </a:r>
            <a:r>
              <a:rPr lang="ru-RU" sz="3200" dirty="0" smtClean="0"/>
              <a:t>- стопа. Су   </a:t>
            </a:r>
            <a:r>
              <a:rPr lang="ru-RU" sz="3200" dirty="0" err="1" smtClean="0"/>
              <a:t>Джок</a:t>
            </a:r>
            <a:r>
              <a:rPr lang="ru-RU" sz="3200" dirty="0" smtClean="0"/>
              <a:t>- терапия оказывает воздействие на биоэнергетические точки с целью активизации защитных функций организма и направлена на воздействие зон коры головного мозга с целью  профилактики речевых нарушений</a:t>
            </a:r>
            <a:endParaRPr lang="ru-RU" sz="3200" dirty="0"/>
          </a:p>
        </p:txBody>
      </p:sp>
      <p:pic>
        <p:nvPicPr>
          <p:cNvPr id="4" name="Рисунок 3" descr="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5072074"/>
            <a:ext cx="1857388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5072074"/>
            <a:ext cx="1785950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3" descr="7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5072074"/>
            <a:ext cx="1857388" cy="1381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143008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Точечный массаж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28854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600" dirty="0" smtClean="0"/>
              <a:t>укрепляются защитные силы организма</a:t>
            </a:r>
            <a:endParaRPr lang="ru-RU" sz="3600" dirty="0"/>
          </a:p>
        </p:txBody>
      </p:sp>
      <p:pic>
        <p:nvPicPr>
          <p:cNvPr id="4" name="Рисунок 3" descr="C:\Users\2\Desktop\CIMG0682.JPG"/>
          <p:cNvPicPr/>
          <p:nvPr/>
        </p:nvPicPr>
        <p:blipFill>
          <a:blip r:embed="rId2" cstate="print"/>
          <a:srcRect r="50617"/>
          <a:stretch>
            <a:fillRect/>
          </a:stretch>
        </p:blipFill>
        <p:spPr bwMode="auto">
          <a:xfrm>
            <a:off x="6000760" y="3357562"/>
            <a:ext cx="1857388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300038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внимания!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БУДЬТЕ ЗДОРОВЫ!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472518" cy="5502990"/>
          </a:xfrm>
        </p:spPr>
        <p:txBody>
          <a:bodyPr>
            <a:normAutofit/>
          </a:bodyPr>
          <a:lstStyle/>
          <a:p>
            <a:r>
              <a:rPr lang="ru-RU" sz="4400" b="1" i="1" dirty="0" smtClean="0"/>
              <a:t>Задачи: </a:t>
            </a:r>
            <a:r>
              <a:rPr lang="ru-RU" sz="4400" dirty="0" smtClean="0"/>
              <a:t>познакомить</a:t>
            </a:r>
          </a:p>
          <a:p>
            <a:pPr>
              <a:buNone/>
            </a:pPr>
            <a:r>
              <a:rPr lang="ru-RU" sz="4400" dirty="0" smtClean="0"/>
              <a:t>педагогов  с разнообразными </a:t>
            </a:r>
          </a:p>
          <a:p>
            <a:pPr>
              <a:buNone/>
            </a:pPr>
            <a:r>
              <a:rPr lang="ru-RU" sz="4400" dirty="0" smtClean="0"/>
              <a:t>методами   и   приёмами,</a:t>
            </a:r>
          </a:p>
          <a:p>
            <a:pPr>
              <a:buNone/>
            </a:pPr>
            <a:r>
              <a:rPr lang="ru-RU" sz="4400" dirty="0" smtClean="0"/>
              <a:t>которые    оказывают</a:t>
            </a:r>
          </a:p>
          <a:p>
            <a:pPr>
              <a:buNone/>
            </a:pPr>
            <a:r>
              <a:rPr lang="ru-RU" sz="4400" dirty="0" smtClean="0"/>
              <a:t>положительное  воздействие</a:t>
            </a:r>
          </a:p>
          <a:p>
            <a:pPr>
              <a:buNone/>
            </a:pPr>
            <a:r>
              <a:rPr lang="ru-RU" sz="4400" dirty="0" smtClean="0"/>
              <a:t>на  речевое  развитие  детей.</a:t>
            </a:r>
            <a:endParaRPr lang="ru-RU" sz="4400" b="1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566882"/>
          </a:xfrm>
        </p:spPr>
        <p:txBody>
          <a:bodyPr>
            <a:noAutofit/>
          </a:bodyPr>
          <a:lstStyle/>
          <a:p>
            <a:r>
              <a:rPr lang="ru-RU" sz="3600" b="1" i="1" dirty="0" smtClean="0"/>
              <a:t>Традиционные и нетрадиционные методы в логопедической практике:</a:t>
            </a: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600" i="1" dirty="0" smtClean="0"/>
              <a:t>артикуляционная гимнастика</a:t>
            </a:r>
          </a:p>
          <a:p>
            <a:pPr>
              <a:buFont typeface="Wingdings" pitchFamily="2" charset="2"/>
              <a:buChar char="§"/>
            </a:pPr>
            <a:r>
              <a:rPr lang="ru-RU" sz="3600" i="1" dirty="0" smtClean="0"/>
              <a:t>пальчиковая гимнастика</a:t>
            </a:r>
          </a:p>
          <a:p>
            <a:pPr>
              <a:buFont typeface="Wingdings" pitchFamily="2" charset="2"/>
              <a:buChar char="§"/>
            </a:pPr>
            <a:r>
              <a:rPr lang="ru-RU" sz="3600" i="1" dirty="0" smtClean="0"/>
              <a:t>массаж и </a:t>
            </a:r>
            <a:r>
              <a:rPr lang="ru-RU" sz="3600" i="1" dirty="0" err="1" smtClean="0"/>
              <a:t>самомассаж</a:t>
            </a:r>
            <a:endParaRPr lang="ru-RU" sz="3600" i="1" dirty="0" smtClean="0"/>
          </a:p>
          <a:p>
            <a:pPr>
              <a:buFont typeface="Wingdings" pitchFamily="2" charset="2"/>
              <a:buChar char="§"/>
            </a:pPr>
            <a:r>
              <a:rPr lang="ru-RU" sz="3600" i="1" dirty="0" smtClean="0"/>
              <a:t>гимнастика для глаз</a:t>
            </a:r>
          </a:p>
          <a:p>
            <a:pPr>
              <a:buFont typeface="Wingdings" pitchFamily="2" charset="2"/>
              <a:buChar char="§"/>
            </a:pPr>
            <a:r>
              <a:rPr lang="ru-RU" sz="3600" i="1" dirty="0" err="1" smtClean="0"/>
              <a:t>Су-джок</a:t>
            </a:r>
            <a:r>
              <a:rPr lang="ru-RU" sz="3600" i="1" dirty="0" smtClean="0"/>
              <a:t>  терапия</a:t>
            </a:r>
          </a:p>
          <a:p>
            <a:pPr>
              <a:buFont typeface="Wingdings" pitchFamily="2" charset="2"/>
              <a:buChar char="§"/>
            </a:pPr>
            <a:r>
              <a:rPr lang="ru-RU" sz="3600" i="1" dirty="0" smtClean="0"/>
              <a:t>дыхательная гимнастика</a:t>
            </a:r>
            <a:endParaRPr lang="ru-RU" sz="36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14446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Артикуляционная гимнастика помогает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258204" cy="4268799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улучшить кровообращение артикуляционных</a:t>
            </a:r>
          </a:p>
          <a:p>
            <a:pPr>
              <a:buNone/>
            </a:pPr>
            <a:r>
              <a:rPr lang="ru-RU" dirty="0" smtClean="0"/>
              <a:t> органов и их (нервную проводимость);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улучшить подвижность артикуляционных органов;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укрепить мышечную систему языка, губ, щёк;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уменьшить напряжённость артикуляционных органов.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285884"/>
          </a:xfrm>
        </p:spPr>
        <p:txBody>
          <a:bodyPr/>
          <a:lstStyle/>
          <a:p>
            <a:r>
              <a:rPr lang="ru-RU" b="1" i="1" dirty="0" smtClean="0"/>
              <a:t>Артикуляционная гимнастика</a:t>
            </a:r>
            <a:endParaRPr lang="ru-RU" dirty="0"/>
          </a:p>
        </p:txBody>
      </p:sp>
      <p:pic>
        <p:nvPicPr>
          <p:cNvPr id="6" name="Рисунок 5" descr="C:\Users\Екатерина\Desktop\Мои документы\CIMG1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357430"/>
            <a:ext cx="4214842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rmAutofit fontScale="90000"/>
          </a:bodyPr>
          <a:lstStyle/>
          <a:p>
            <a:r>
              <a:rPr lang="ru-RU" sz="4400" b="1" i="1" dirty="0"/>
              <a:t>П</a:t>
            </a:r>
            <a:r>
              <a:rPr lang="ru-RU" sz="4400" b="1" i="1" dirty="0" smtClean="0"/>
              <a:t>альчиковая гимнастика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28628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600" dirty="0"/>
              <a:t>р</a:t>
            </a:r>
            <a:r>
              <a:rPr lang="ru-RU" sz="3600" dirty="0" smtClean="0"/>
              <a:t>азвивает мелкую моторику рук</a:t>
            </a:r>
          </a:p>
          <a:p>
            <a:pPr>
              <a:buFont typeface="Wingdings" pitchFamily="2" charset="2"/>
              <a:buChar char="§"/>
            </a:pPr>
            <a:r>
              <a:rPr lang="ru-RU" sz="3600" dirty="0"/>
              <a:t>б</a:t>
            </a:r>
            <a:r>
              <a:rPr lang="ru-RU" sz="3600" dirty="0" smtClean="0"/>
              <a:t>лаготворно влияет на развитие речи</a:t>
            </a:r>
          </a:p>
          <a:p>
            <a:pPr>
              <a:buFont typeface="Wingdings" pitchFamily="2" charset="2"/>
              <a:buChar char="§"/>
            </a:pPr>
            <a:r>
              <a:rPr lang="ru-RU" sz="3600" dirty="0"/>
              <a:t>г</a:t>
            </a:r>
            <a:r>
              <a:rPr lang="ru-RU" sz="3600" dirty="0" smtClean="0"/>
              <a:t>отовит руку к письму</a:t>
            </a:r>
            <a:endParaRPr lang="ru-RU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8"/>
          </a:xfrm>
        </p:spPr>
        <p:txBody>
          <a:bodyPr/>
          <a:lstStyle/>
          <a:p>
            <a:pPr algn="ctr"/>
            <a:r>
              <a:rPr lang="ru-RU" i="1" dirty="0" err="1" smtClean="0"/>
              <a:t>Самомассаж</a:t>
            </a:r>
            <a:r>
              <a:rPr lang="ru-RU" i="1" dirty="0" smtClean="0"/>
              <a:t>   рук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00240"/>
            <a:ext cx="8715436" cy="412592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600" dirty="0" smtClean="0"/>
              <a:t>достигается  нормализация мышечного  тонуса;</a:t>
            </a:r>
          </a:p>
          <a:p>
            <a:pPr>
              <a:buFont typeface="Wingdings" pitchFamily="2" charset="2"/>
              <a:buChar char="§"/>
            </a:pPr>
            <a:r>
              <a:rPr lang="ru-RU" sz="3600" dirty="0" smtClean="0"/>
              <a:t>происходит  стимуляция  тактильных  ощущений;</a:t>
            </a:r>
          </a:p>
          <a:p>
            <a:pPr>
              <a:buFont typeface="Wingdings" pitchFamily="2" charset="2"/>
              <a:buChar char="§"/>
            </a:pPr>
            <a:r>
              <a:rPr lang="ru-RU" sz="3600" dirty="0" smtClean="0"/>
              <a:t>развивается речевая функция.</a:t>
            </a:r>
            <a:endParaRPr lang="ru-RU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56688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Дыхательная гимнастика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способствует  насыщению кислородом каждой  клеточки организма;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стимулирует работу сердца, головного мозга и  нервной  системы;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развивает ещё несовершенную дыхательную систему ребёнка и укрепляет защитные силы организма.</a:t>
            </a:r>
            <a:endParaRPr lang="ru-RU" dirty="0"/>
          </a:p>
        </p:txBody>
      </p:sp>
      <p:pic>
        <p:nvPicPr>
          <p:cNvPr id="4" name="Рисунок 3" descr="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4500570"/>
            <a:ext cx="2214578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424006"/>
          </a:xfrm>
        </p:spPr>
        <p:txBody>
          <a:bodyPr>
            <a:noAutofit/>
          </a:bodyPr>
          <a:lstStyle/>
          <a:p>
            <a:r>
              <a:rPr lang="ru-RU" b="1" i="1" dirty="0" smtClean="0"/>
              <a:t>Гимнастика  для  глаз</a:t>
            </a:r>
            <a:br>
              <a:rPr lang="ru-RU" b="1" i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600" dirty="0" smtClean="0"/>
              <a:t>поможет  восстановить и сохранить зрение;</a:t>
            </a:r>
          </a:p>
          <a:p>
            <a:pPr>
              <a:buFont typeface="Wingdings" pitchFamily="2" charset="2"/>
              <a:buChar char="§"/>
            </a:pPr>
            <a:r>
              <a:rPr lang="ru-RU" sz="3600" dirty="0" smtClean="0"/>
              <a:t>глаза  будут  отдохнувшими  и здоровыми.</a:t>
            </a:r>
            <a:endParaRPr lang="ru-R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67</TotalTime>
  <Words>217</Words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Слайд 1</vt:lpstr>
      <vt:lpstr>Слайд 2</vt:lpstr>
      <vt:lpstr>Традиционные и нетрадиционные методы в логопедической практике:</vt:lpstr>
      <vt:lpstr>Артикуляционная гимнастика помогает</vt:lpstr>
      <vt:lpstr>Артикуляционная гимнастика</vt:lpstr>
      <vt:lpstr>Пальчиковая гимнастика </vt:lpstr>
      <vt:lpstr>Самомассаж   рук</vt:lpstr>
      <vt:lpstr>Дыхательная гимнастика </vt:lpstr>
      <vt:lpstr>Гимнастика  для  глаз </vt:lpstr>
      <vt:lpstr>Су  Джок - терапия </vt:lpstr>
      <vt:lpstr>Точечный массаж</vt:lpstr>
      <vt:lpstr>Спасибо за внимания!  БУДЬТЕ ЗДОРОВЫ!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</dc:creator>
  <cp:lastModifiedBy>Екатерина</cp:lastModifiedBy>
  <cp:revision>40</cp:revision>
  <dcterms:created xsi:type="dcterms:W3CDTF">2015-02-18T04:35:19Z</dcterms:created>
  <dcterms:modified xsi:type="dcterms:W3CDTF">2017-06-09T07:23:42Z</dcterms:modified>
</cp:coreProperties>
</file>