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5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2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6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3488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775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502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116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041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87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51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66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71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84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0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2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5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84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D2F8DDD-C786-4307-8020-D2C6054C56DD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FD263-8809-4964-8308-81AA7C21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41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147665"/>
            <a:ext cx="8825658" cy="1455683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Презентация на тему:</a:t>
            </a:r>
            <a:endParaRPr lang="ru-RU" sz="48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180221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Жесты судей в баскетболе .</a:t>
            </a:r>
            <a:endParaRPr lang="ru-RU" sz="4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64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47569"/>
            <a:ext cx="10005544" cy="414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89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84690">
            <a:off x="945463" y="2924273"/>
            <a:ext cx="9404723" cy="4042077"/>
          </a:xfrm>
        </p:spPr>
        <p:txBody>
          <a:bodyPr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70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Что такое баскетбол?</a:t>
            </a:r>
            <a:endParaRPr lang="ru-RU" sz="48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 –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игра в спортивном зале с двумя кольцами внизу которых сетка, для победы игроки одной команды должны забросить больше мячей в "корзину" другой команды. </a:t>
            </a:r>
          </a:p>
        </p:txBody>
      </p:sp>
    </p:spTree>
    <p:extLst>
      <p:ext uri="{BB962C8B-B14F-4D97-AF65-F5344CB8AC3E}">
        <p14:creationId xmlns:p14="http://schemas.microsoft.com/office/powerpoint/2010/main" val="236644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89000"/>
            <a:ext cx="7620000" cy="50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062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427583"/>
            <a:ext cx="10550624" cy="413346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с вами познакомимся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некоторыми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жестов,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судья применяют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806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310" y="1035698"/>
            <a:ext cx="8901403" cy="459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17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318" y="1418253"/>
            <a:ext cx="9339943" cy="432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553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608" y="1035698"/>
            <a:ext cx="9078685" cy="45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5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649" y="1166327"/>
            <a:ext cx="9302620" cy="436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4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42" y="1380930"/>
            <a:ext cx="9255696" cy="422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28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</TotalTime>
  <Words>54</Words>
  <Application>Microsoft Office PowerPoint</Application>
  <PresentationFormat>Широкоэкранный</PresentationFormat>
  <Paragraphs>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Gothic</vt:lpstr>
      <vt:lpstr>Monotype Corsiva</vt:lpstr>
      <vt:lpstr>Times New Roman</vt:lpstr>
      <vt:lpstr>Wingdings 3</vt:lpstr>
      <vt:lpstr>Ион</vt:lpstr>
      <vt:lpstr>Презентация на тему:</vt:lpstr>
      <vt:lpstr>Что такое баскетбол?</vt:lpstr>
      <vt:lpstr>Презентация PowerPoint</vt:lpstr>
      <vt:lpstr>Сегодня мы с вами познакомимся  с некоторыми  видами жестов,  которые судья применяют  в игре.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2017-06-09T12:30:33Z</dcterms:created>
  <dcterms:modified xsi:type="dcterms:W3CDTF">2017-06-09T13:31:49Z</dcterms:modified>
</cp:coreProperties>
</file>