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72" autoAdjust="0"/>
    <p:restoredTop sz="94590" autoAdjust="0"/>
  </p:normalViewPr>
  <p:slideViewPr>
    <p:cSldViewPr>
      <p:cViewPr varScale="1">
        <p:scale>
          <a:sx n="107" d="100"/>
          <a:sy n="107" d="100"/>
        </p:scale>
        <p:origin x="-8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5DC64-1B7F-4B5D-B02F-7AE5EB1A024F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1A03A7-A5A1-4184-894C-3F229690F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A03A7-A5A1-4184-894C-3F229690FB2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A0E98-A745-40C7-98AE-6B369FEBD1D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91D0-7CCA-4606-9DC5-AE6D21C2D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A0E98-A745-40C7-98AE-6B369FEBD1D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91D0-7CCA-4606-9DC5-AE6D21C2D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A0E98-A745-40C7-98AE-6B369FEBD1D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91D0-7CCA-4606-9DC5-AE6D21C2D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A0E98-A745-40C7-98AE-6B369FEBD1D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91D0-7CCA-4606-9DC5-AE6D21C2D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A0E98-A745-40C7-98AE-6B369FEBD1D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91D0-7CCA-4606-9DC5-AE6D21C2D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A0E98-A745-40C7-98AE-6B369FEBD1D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91D0-7CCA-4606-9DC5-AE6D21C2D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A0E98-A745-40C7-98AE-6B369FEBD1D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91D0-7CCA-4606-9DC5-AE6D21C2D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A0E98-A745-40C7-98AE-6B369FEBD1D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91D0-7CCA-4606-9DC5-AE6D21C2D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A0E98-A745-40C7-98AE-6B369FEBD1D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91D0-7CCA-4606-9DC5-AE6D21C2D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A0E98-A745-40C7-98AE-6B369FEBD1D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91D0-7CCA-4606-9DC5-AE6D21C2D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A0E98-A745-40C7-98AE-6B369FEBD1D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91D0-7CCA-4606-9DC5-AE6D21C2D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A0E98-A745-40C7-98AE-6B369FEBD1D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A91D0-7CCA-4606-9DC5-AE6D21C2D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</a:rPr>
              <a:t>Синхронное плавание</a:t>
            </a:r>
            <a:endParaRPr lang="ru-RU" sz="8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5572140"/>
            <a:ext cx="2736304" cy="737180"/>
          </a:xfrm>
        </p:spPr>
        <p:txBody>
          <a:bodyPr>
            <a:normAutofit fontScale="92500" lnSpcReduction="10000"/>
          </a:bodyPr>
          <a:lstStyle/>
          <a:p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Презентация </a:t>
            </a:r>
          </a:p>
          <a:p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Дмитриевой Ирины</a:t>
            </a:r>
          </a:p>
          <a:p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Ученицы 5 класса «А»</a:t>
            </a:r>
            <a:endParaRPr lang="ru-RU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Синхронное плавание — водный вид спорта, связанный с выполнением в воде различных фигур под музыку. Синхронное плавание — один из самых утонченных и элегантных среди всех видов спорта</a:t>
            </a:r>
            <a:endParaRPr lang="ru-RU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428728" y="2786058"/>
            <a:ext cx="6107913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1412326">
            <a:off x="321897" y="209020"/>
            <a:ext cx="5760640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Первоначально известное как водный балет, синхронное плавание появилось в Канаде в 1920-е годы.</a:t>
            </a:r>
            <a:endParaRPr lang="ru-RU" sz="2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 rot="244659">
            <a:off x="2487019" y="1726143"/>
            <a:ext cx="6301209" cy="250433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Женский вид спорта, синхронное плавание требует от спортсменок широчайшего спектра умений – горизонтально и вертикально перемещаться в воде, на груди, на спине и на боку; соединять различные виды передвижений и перемещений в единую композицию; иметь хореографическую и акробатическую подготовку.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://elive.com.ua/wp-content/uploads/2013/07/161_european-swimming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12850">
            <a:off x="139836" y="4387321"/>
            <a:ext cx="3418946" cy="228580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100" name="Picture 4" descr="http://www.epochtimes.ru/images/stories/06/sport2011/161_114471195_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14242">
            <a:off x="4286248" y="4429132"/>
            <a:ext cx="3683006" cy="228599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мире существует мужчина-синхронист, американец по имени Билл </a:t>
            </a:r>
            <a:r>
              <a:rPr lang="ru-RU" sz="2400" b="1" dirty="0" err="1" smtClean="0"/>
              <a:t>Мэй</a:t>
            </a:r>
            <a:r>
              <a:rPr lang="ru-RU" sz="2400" b="1" dirty="0" smtClean="0"/>
              <a:t>, серебряный призер игр доброй воли 1998 года. Сегодня он солист цирка </a:t>
            </a:r>
            <a:r>
              <a:rPr lang="ru-RU" sz="2400" b="1" dirty="0" err="1" smtClean="0"/>
              <a:t>Дю</a:t>
            </a:r>
            <a:r>
              <a:rPr lang="ru-RU" sz="2400" b="1" dirty="0" smtClean="0"/>
              <a:t> Солей.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29256" y="2214554"/>
            <a:ext cx="350046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На чемпионате мира по водным видам спорта впервые представлен новый вид синхронного плавания – смешанные дуэты, мужчина и женщина. Российские синхронисты </a:t>
            </a:r>
            <a:r>
              <a:rPr lang="ru-RU" sz="2400" b="1" dirty="0" err="1" smtClean="0"/>
              <a:t>Валитова</a:t>
            </a:r>
            <a:r>
              <a:rPr lang="ru-RU" sz="2400" b="1" dirty="0" smtClean="0"/>
              <a:t> и Мальцев завоевали серебро</a:t>
            </a:r>
            <a:endParaRPr lang="ru-RU" sz="2400" b="1" dirty="0"/>
          </a:p>
        </p:txBody>
      </p:sp>
      <p:pic>
        <p:nvPicPr>
          <p:cNvPr id="3074" name="Picture 2" descr="http://cs7002.vk.me/c540106/v540106394/38670/SZ_6bqHwCa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57430"/>
            <a:ext cx="5480912" cy="350046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571481"/>
            <a:ext cx="7923241" cy="2214577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Российские спортсменки в синхронном плавании во главе с главным тренером сборной нашей страны Татьяной Покровской, завевали все золотые медали на Олимпийских играх 2000 года в Сиднее, 2004 года в Афинах и 2008 года в Пекине. Этот красивый вид спорта хранит громкие имена, прославившие российское синхронное плавание: Мария Киселева, Ольга Брусникина, Дарья Коробова,  </a:t>
            </a:r>
            <a:r>
              <a:rPr lang="ru-RU" b="1" dirty="0" err="1" smtClean="0">
                <a:solidFill>
                  <a:schemeClr val="tx1"/>
                </a:solidFill>
              </a:rPr>
              <a:t>Анжелика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Тиманина</a:t>
            </a:r>
            <a:r>
              <a:rPr lang="ru-RU" b="1" dirty="0" smtClean="0">
                <a:solidFill>
                  <a:schemeClr val="tx1"/>
                </a:solidFill>
              </a:rPr>
              <a:t>, Наталья Ищенко, Светлана </a:t>
            </a:r>
            <a:r>
              <a:rPr lang="ru-RU" b="1" dirty="0" err="1" smtClean="0">
                <a:solidFill>
                  <a:schemeClr val="tx1"/>
                </a:solidFill>
              </a:rPr>
              <a:t>Ромашина</a:t>
            </a:r>
            <a:r>
              <a:rPr lang="ru-RU" b="1" dirty="0" smtClean="0">
                <a:solidFill>
                  <a:schemeClr val="tx1"/>
                </a:solidFill>
              </a:rPr>
              <a:t>, Анастасия Давыдова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Тараканька\Desktop\428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000372"/>
            <a:ext cx="5392648" cy="335758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939916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Много спортивных школ, которые обучают синхронному плаванию. Одна из них спортивная школа олимпийского резерва по синхронному плаванию «Труд» была основана в 1982 году. В настоящее время школа является признанным мировым лидером синхронного плавания. Смело можно утверждать, что именно Спортивная школа олимпийского резерва «Юность Москвы» по синхронному плаванию  «Труд» в настоящее время определяет стиль и направление развития мирового синхронного плавания.</a:t>
            </a:r>
            <a:endParaRPr lang="ru-RU" sz="2000" b="1" dirty="0"/>
          </a:p>
        </p:txBody>
      </p:sp>
      <p:pic>
        <p:nvPicPr>
          <p:cNvPr id="3075" name="Picture 3" descr="C:\Users\Тараканька\Desktop\соревнования 2015\DSC_768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617078">
            <a:off x="433547" y="3394252"/>
            <a:ext cx="3672469" cy="259004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1026" name="Picture 2" descr="I:\фото\БАССЕЙН     (бассейн 17.05.12 и октябрь 2013г)\Соревнования2014\IMG_17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889505">
            <a:off x="4643438" y="3071810"/>
            <a:ext cx="4038600" cy="26924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Words>298</Words>
  <Application>Microsoft Office PowerPoint</Application>
  <PresentationFormat>Экран (4:3)</PresentationFormat>
  <Paragraphs>12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Синхронное плавание</vt:lpstr>
      <vt:lpstr>Слайд 2</vt:lpstr>
      <vt:lpstr>Слайд 3</vt:lpstr>
      <vt:lpstr>Слайд 4</vt:lpstr>
      <vt:lpstr>Слайд 5</vt:lpstr>
      <vt:lpstr>Много спортивных школ, которые обучают синхронному плаванию. Одна из них спортивная школа олимпийского резерва по синхронному плаванию «Труд» была основана в 1982 году. В настоящее время школа является признанным мировым лидером синхронного плавания. Смело можно утверждать, что именно Спортивная школа олимпийского резерва «Юность Москвы» по синхронному плаванию  «Труд» в настоящее время определяет стиль и направление развития мирового синхронного плавания.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Синхронное плавание</dc:title>
  <dc:creator>светик</dc:creator>
  <cp:lastModifiedBy>Тараканька</cp:lastModifiedBy>
  <cp:revision>53</cp:revision>
  <dcterms:created xsi:type="dcterms:W3CDTF">2015-11-06T16:17:03Z</dcterms:created>
  <dcterms:modified xsi:type="dcterms:W3CDTF">2015-11-15T11:58:08Z</dcterms:modified>
</cp:coreProperties>
</file>