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9538-C35D-4C1F-A490-647EF2311F77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86EE86C-AD9E-446F-BA00-98E3E02F5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9538-C35D-4C1F-A490-647EF2311F77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E86C-AD9E-446F-BA00-98E3E02F5A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86EE86C-AD9E-446F-BA00-98E3E02F5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9538-C35D-4C1F-A490-647EF2311F77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9538-C35D-4C1F-A490-647EF2311F77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86EE86C-AD9E-446F-BA00-98E3E02F5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9538-C35D-4C1F-A490-647EF2311F77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86EE86C-AD9E-446F-BA00-98E3E02F5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BA29538-C35D-4C1F-A490-647EF2311F77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E86C-AD9E-446F-BA00-98E3E02F5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9538-C35D-4C1F-A490-647EF2311F77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86EE86C-AD9E-446F-BA00-98E3E02F5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9538-C35D-4C1F-A490-647EF2311F77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86EE86C-AD9E-446F-BA00-98E3E02F5A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9538-C35D-4C1F-A490-647EF2311F77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86EE86C-AD9E-446F-BA00-98E3E02F5A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86EE86C-AD9E-446F-BA00-98E3E02F5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9538-C35D-4C1F-A490-647EF2311F77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86EE86C-AD9E-446F-BA00-98E3E02F5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BA29538-C35D-4C1F-A490-647EF2311F77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BA29538-C35D-4C1F-A490-647EF2311F77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86EE86C-AD9E-446F-BA00-98E3E02F5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437112"/>
            <a:ext cx="6400800" cy="1752600"/>
          </a:xfrm>
        </p:spPr>
        <p:txBody>
          <a:bodyPr/>
          <a:lstStyle/>
          <a:p>
            <a:r>
              <a:rPr lang="ru-RU" dirty="0" smtClean="0"/>
              <a:t>Презентацию выполнила ученица 9А класса </a:t>
            </a:r>
            <a:r>
              <a:rPr lang="ru-RU" dirty="0" smtClean="0"/>
              <a:t>ГБОУ СОШ 695 «Радуга» Пушкинского района Санкт-Петербурга</a:t>
            </a:r>
          </a:p>
          <a:p>
            <a:r>
              <a:rPr lang="ru-RU" dirty="0" smtClean="0"/>
              <a:t>Резниченко Екатерина</a:t>
            </a:r>
          </a:p>
          <a:p>
            <a:r>
              <a:rPr lang="ru-RU" dirty="0" smtClean="0"/>
              <a:t>Учитель: Черкасова Л.А.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Промышленность Перми</a:t>
            </a:r>
            <a:endParaRPr lang="ru-RU" i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Авиационная промышленность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ОАО «Авиадвигатель» и ОАО «</a:t>
            </a:r>
            <a:r>
              <a:rPr lang="ru-RU" dirty="0" err="1" smtClean="0"/>
              <a:t>Пермкий</a:t>
            </a:r>
            <a:r>
              <a:rPr lang="ru-RU" dirty="0" smtClean="0"/>
              <a:t> моторный завод крупнейшие предприятия» в городе по изготовлению двигателей и комплектующих для самолетов, а так же </a:t>
            </a:r>
            <a:r>
              <a:rPr lang="ru-RU" dirty="0" err="1" smtClean="0"/>
              <a:t>проиводство</a:t>
            </a:r>
            <a:r>
              <a:rPr lang="ru-RU" dirty="0" smtClean="0"/>
              <a:t> на базе авиационных двигателей промышленных газотурбинных установок. </a:t>
            </a:r>
            <a:endParaRPr lang="ru-RU" dirty="0"/>
          </a:p>
        </p:txBody>
      </p:sp>
      <p:pic>
        <p:nvPicPr>
          <p:cNvPr id="5" name="Содержимое 4" descr="ави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6314" y="1500175"/>
            <a:ext cx="403860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моторный зав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714752"/>
            <a:ext cx="3929090" cy="2607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лако 6"/>
          <p:cNvSpPr/>
          <p:nvPr/>
        </p:nvSpPr>
        <p:spPr>
          <a:xfrm>
            <a:off x="500034" y="6072206"/>
            <a:ext cx="1500198" cy="500066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Промышленность</a:t>
            </a:r>
            <a:endParaRPr lang="ru-RU" dirty="0"/>
          </a:p>
        </p:txBody>
      </p:sp>
      <p:pic>
        <p:nvPicPr>
          <p:cNvPr id="7" name="Содержимое 6" descr="image_142974979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1428737"/>
            <a:ext cx="3929090" cy="2214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настоящее время промышленным производством в Перми занимаются сто семьдесят крупных и средних организаций, имеющих основной вид деятельности «Промышленное производство», что составляет четвертую часть от общего количества промышленных предприятий Пермского края. Экономика города характеризуется, прежде всего, развитой тяжёлой промышленностью.</a:t>
            </a:r>
            <a:endParaRPr lang="ru-RU" dirty="0"/>
          </a:p>
        </p:txBody>
      </p:sp>
      <p:pic>
        <p:nvPicPr>
          <p:cNvPr id="8" name="Рисунок 7" descr="93d88f6aea62e53c206695feb86ba27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643314"/>
            <a:ext cx="3786214" cy="2657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промышленности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Машиностроение и металлообработка 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Металлургия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Деревообрабатывающая и целлюлозно-бумажная промышленность</a:t>
            </a:r>
            <a:endParaRPr lang="ru-RU" dirty="0" smtClean="0"/>
          </a:p>
          <a:p>
            <a:r>
              <a:rPr lang="ru-RU" dirty="0" smtClean="0">
                <a:hlinkClick r:id="rId5" action="ppaction://hlinksldjump"/>
              </a:rPr>
              <a:t>Электроэнергетика</a:t>
            </a:r>
            <a:endParaRPr lang="ru-RU" dirty="0" smtClean="0"/>
          </a:p>
          <a:p>
            <a:r>
              <a:rPr lang="ru-RU" dirty="0" smtClean="0">
                <a:hlinkClick r:id="rId6" action="ppaction://hlinksldjump"/>
              </a:rPr>
              <a:t>Химия и нефтехимия</a:t>
            </a:r>
            <a:endParaRPr lang="ru-RU" dirty="0" smtClean="0"/>
          </a:p>
          <a:p>
            <a:r>
              <a:rPr lang="ru-RU" dirty="0" smtClean="0">
                <a:hlinkClick r:id="rId7" action="ppaction://hlinksldjump"/>
              </a:rPr>
              <a:t>Пищевая промышленность</a:t>
            </a:r>
            <a:endParaRPr lang="ru-RU" dirty="0" smtClean="0"/>
          </a:p>
          <a:p>
            <a:r>
              <a:rPr lang="ru-RU" dirty="0" smtClean="0">
                <a:hlinkClick r:id="rId8" action="ppaction://hlinksldjump"/>
              </a:rPr>
              <a:t>Авиационная промышленность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Машиностроение и металлообработка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Наибольший удельный вес в производстве промышленной продукции занимают предприятия оборонного комплекса, а также: ООО «Искра-Турбогаз», ЗАО «Новомет-Пермь», ООО «Новомет-Сервис», Пермский завод «Машиностроитель», ООО «Камский кабель», ОАО «Пермская научно-производственная приборостроительная компания», ОАО «Морион» и крупнейшие предприятия, занятые металлургическим производством и производством готовых металлических изделий металлургии: ООО «Металлургический завод «Камасталь».</a:t>
            </a:r>
            <a:endParaRPr lang="ru-RU" sz="1600" dirty="0"/>
          </a:p>
        </p:txBody>
      </p:sp>
      <p:pic>
        <p:nvPicPr>
          <p:cNvPr id="11" name="Содержимое 10" descr="13109827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1428736"/>
            <a:ext cx="419576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лако 3">
            <a:hlinkClick r:id="rId3" action="ppaction://hlinksldjump"/>
          </p:cNvPr>
          <p:cNvSpPr/>
          <p:nvPr/>
        </p:nvSpPr>
        <p:spPr>
          <a:xfrm>
            <a:off x="7358082" y="6215082"/>
            <a:ext cx="1357322" cy="42862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pic>
        <p:nvPicPr>
          <p:cNvPr id="12" name="Рисунок 11" descr="турбогаз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3786190"/>
            <a:ext cx="414340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Металлургия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428736"/>
            <a:ext cx="4038600" cy="4681728"/>
          </a:xfrm>
        </p:spPr>
        <p:txBody>
          <a:bodyPr>
            <a:normAutofit/>
          </a:bodyPr>
          <a:lstStyle/>
          <a:p>
            <a:r>
              <a:rPr lang="ru-RU" sz="2200" dirty="0" smtClean="0"/>
              <a:t>Чёрная металлургия - металлургические заводы в городах Лысьва, Нытва и Чусовой. ОАО «</a:t>
            </a:r>
            <a:r>
              <a:rPr lang="ru-RU" sz="2200" dirty="0" err="1" smtClean="0"/>
              <a:t>Чусовский</a:t>
            </a:r>
            <a:r>
              <a:rPr lang="ru-RU" sz="2200" dirty="0" smtClean="0"/>
              <a:t> металлургический завод» (г. Чусовой).</a:t>
            </a:r>
          </a:p>
          <a:p>
            <a:endParaRPr lang="ru-RU" sz="2200" dirty="0" smtClean="0"/>
          </a:p>
          <a:p>
            <a:r>
              <a:rPr lang="ru-RU" sz="2200" dirty="0" smtClean="0"/>
              <a:t>Цветная металлургия - АО "</a:t>
            </a:r>
            <a:r>
              <a:rPr lang="ru-RU" sz="2200" dirty="0" err="1" smtClean="0"/>
              <a:t>Ависма</a:t>
            </a:r>
            <a:r>
              <a:rPr lang="ru-RU" sz="2200" dirty="0" smtClean="0"/>
              <a:t>" (г. Березники) и магниевый завод (г. Соликамск).</a:t>
            </a:r>
            <a:endParaRPr lang="ru-RU" sz="2200" dirty="0"/>
          </a:p>
        </p:txBody>
      </p:sp>
      <p:pic>
        <p:nvPicPr>
          <p:cNvPr id="5" name="Содержимое 4" descr="ависма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4876" y="1428736"/>
            <a:ext cx="4000528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чусовский завод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571876"/>
            <a:ext cx="3988795" cy="2752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лако 6"/>
          <p:cNvSpPr/>
          <p:nvPr/>
        </p:nvSpPr>
        <p:spPr>
          <a:xfrm>
            <a:off x="214282" y="6143644"/>
            <a:ext cx="1357322" cy="500066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назад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357187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0715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Деревообработка и целлюлозно-бумажная промышленность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 Перми действуют ОАО «Пиломатериалы «Красный Октябрь», ОАО «Пермский домостроительный комбинат», ООО «Пермский картон». Действует крупное полиграфическое производство - печатная фабрика объединения «Гознак».</a:t>
            </a:r>
            <a:endParaRPr lang="ru-RU" dirty="0"/>
          </a:p>
        </p:txBody>
      </p:sp>
      <p:pic>
        <p:nvPicPr>
          <p:cNvPr id="5" name="Содержимое 4" descr="гознак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86314" y="1428736"/>
            <a:ext cx="403860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карто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571876"/>
            <a:ext cx="4084922" cy="2576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лако 6"/>
          <p:cNvSpPr/>
          <p:nvPr/>
        </p:nvSpPr>
        <p:spPr>
          <a:xfrm>
            <a:off x="500034" y="6143644"/>
            <a:ext cx="1214446" cy="500066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Электроэнергетика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Энергосистема </a:t>
            </a:r>
            <a:r>
              <a:rPr lang="ru-RU" dirty="0" err="1" smtClean="0"/>
              <a:t>Прикамья</a:t>
            </a:r>
            <a:r>
              <a:rPr lang="ru-RU" dirty="0" smtClean="0"/>
              <a:t> - одна из немногих избыточных энергосистем России, реальная мощность ее электростанций превышает уровень максимального энергопотребления. В городе Перми находятся крупнейшие организации этой отрасли: Камская ГЭС, филиал ОАО «</a:t>
            </a:r>
            <a:r>
              <a:rPr lang="ru-RU" dirty="0" err="1" smtClean="0"/>
              <a:t>РусГидро</a:t>
            </a:r>
            <a:r>
              <a:rPr lang="ru-RU" dirty="0" smtClean="0"/>
              <a:t>» и Пермский филиал ПАО "Т Плюс", представленная 4 ТЭЦ: №6, №9, №13, №14.</a:t>
            </a:r>
            <a:endParaRPr lang="ru-RU" dirty="0"/>
          </a:p>
        </p:txBody>
      </p:sp>
      <p:pic>
        <p:nvPicPr>
          <p:cNvPr id="5" name="Содержимое 4" descr="гэс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8" y="2071678"/>
            <a:ext cx="4181476" cy="3049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блако 5"/>
          <p:cNvSpPr/>
          <p:nvPr/>
        </p:nvSpPr>
        <p:spPr>
          <a:xfrm>
            <a:off x="285720" y="6143644"/>
            <a:ext cx="1428760" cy="500066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Химия и нефтехимия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Перми расположены ОАО «Минеральные удобрения», ЗАО «</a:t>
            </a:r>
            <a:r>
              <a:rPr lang="ru-RU" dirty="0" err="1" smtClean="0"/>
              <a:t>СИБУР-Химпром</a:t>
            </a:r>
            <a:r>
              <a:rPr lang="ru-RU" dirty="0" smtClean="0"/>
              <a:t>», ОАО «</a:t>
            </a:r>
            <a:r>
              <a:rPr lang="ru-RU" dirty="0" err="1" smtClean="0"/>
              <a:t>ГалоПолимер</a:t>
            </a:r>
            <a:r>
              <a:rPr lang="ru-RU" dirty="0" smtClean="0"/>
              <a:t> Пермь», ОАО «</a:t>
            </a:r>
            <a:r>
              <a:rPr lang="ru-RU" dirty="0" err="1" smtClean="0"/>
              <a:t>Камтекс-Химпром</a:t>
            </a:r>
            <a:r>
              <a:rPr lang="ru-RU" dirty="0" smtClean="0"/>
              <a:t>», ОАО «</a:t>
            </a:r>
            <a:r>
              <a:rPr lang="ru-RU" dirty="0" err="1" smtClean="0"/>
              <a:t>Хенкель-Пемос</a:t>
            </a:r>
            <a:r>
              <a:rPr lang="ru-RU" dirty="0" smtClean="0"/>
              <a:t>», ООО «Пермская химическая компания», ООО «Химический завод </a:t>
            </a:r>
            <a:r>
              <a:rPr lang="ru-RU" dirty="0" err="1" smtClean="0"/>
              <a:t>вторсолей</a:t>
            </a:r>
            <a:r>
              <a:rPr lang="ru-RU" dirty="0" smtClean="0"/>
              <a:t>». Основная продукция: лаки, краски, минеральные удобрения, синтетические моющие средства и др.</a:t>
            </a:r>
            <a:endParaRPr lang="ru-RU" dirty="0"/>
          </a:p>
        </p:txBody>
      </p:sp>
      <p:pic>
        <p:nvPicPr>
          <p:cNvPr id="5" name="Содержимое 4" descr="вторсолей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2197894"/>
            <a:ext cx="4195762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блако 5"/>
          <p:cNvSpPr/>
          <p:nvPr/>
        </p:nvSpPr>
        <p:spPr>
          <a:xfrm>
            <a:off x="500034" y="6072206"/>
            <a:ext cx="1428760" cy="571504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Пищевая промышленность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285860"/>
            <a:ext cx="4038600" cy="4681728"/>
          </a:xfrm>
        </p:spPr>
        <p:txBody>
          <a:bodyPr>
            <a:noAutofit/>
          </a:bodyPr>
          <a:lstStyle/>
          <a:p>
            <a:r>
              <a:rPr lang="ru-RU" sz="1950" dirty="0" smtClean="0"/>
              <a:t>В городе располагается несколько десятков предприятий пищевой промышленности, крупнейшие из них - Пермский мясокомбинат, Филиал «Молочный комбинат «Пермский» - </a:t>
            </a:r>
            <a:r>
              <a:rPr lang="ru-RU" sz="1950" dirty="0" err="1" smtClean="0"/>
              <a:t>Юнимилк</a:t>
            </a:r>
            <a:r>
              <a:rPr lang="ru-RU" sz="1950" dirty="0" smtClean="0"/>
              <a:t>, кондитерские фабрики - «Пермская» и Пермский филиал ООО «</a:t>
            </a:r>
            <a:r>
              <a:rPr lang="ru-RU" sz="1950" dirty="0" err="1" smtClean="0"/>
              <a:t>Нестле</a:t>
            </a:r>
            <a:r>
              <a:rPr lang="ru-RU" sz="1950" dirty="0" smtClean="0"/>
              <a:t> Россия», ОАО «Пермский винодельческий завод «</a:t>
            </a:r>
            <a:r>
              <a:rPr lang="ru-RU" sz="1950" dirty="0" err="1" smtClean="0"/>
              <a:t>Уралалко</a:t>
            </a:r>
            <a:r>
              <a:rPr lang="ru-RU" sz="1950" dirty="0" smtClean="0"/>
              <a:t>», ОАО «Пермский хладокомбинат «Созвездие», ОАО «Хлеб», ОАО «Пермский мукомольный завод».</a:t>
            </a:r>
            <a:endParaRPr lang="ru-RU" sz="1950" dirty="0"/>
          </a:p>
        </p:txBody>
      </p:sp>
      <p:pic>
        <p:nvPicPr>
          <p:cNvPr id="5" name="Содержимое 4" descr="алко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4876" y="1571612"/>
            <a:ext cx="4110038" cy="2416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конфет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929066"/>
            <a:ext cx="4036215" cy="2405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Облако 7"/>
          <p:cNvSpPr/>
          <p:nvPr/>
        </p:nvSpPr>
        <p:spPr>
          <a:xfrm>
            <a:off x="7000892" y="6286520"/>
            <a:ext cx="1714512" cy="357190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146</TotalTime>
  <Words>435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Промышленность Перми</vt:lpstr>
      <vt:lpstr>Промышленность</vt:lpstr>
      <vt:lpstr>Виды промышленности</vt:lpstr>
      <vt:lpstr>Машиностроение и металлообработка</vt:lpstr>
      <vt:lpstr>Металлургия</vt:lpstr>
      <vt:lpstr>Деревообработка и целлюлозно-бумажная промышленность </vt:lpstr>
      <vt:lpstr>Электроэнергетика </vt:lpstr>
      <vt:lpstr> Химия и нефтехимия</vt:lpstr>
      <vt:lpstr>Пищевая промышленность </vt:lpstr>
      <vt:lpstr>Авиационная промышленность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Промышленность Перми</dc:title>
  <dc:creator>Пользователь</dc:creator>
  <cp:lastModifiedBy>Кабинет географии</cp:lastModifiedBy>
  <cp:revision>16</cp:revision>
  <dcterms:created xsi:type="dcterms:W3CDTF">2017-04-02T10:16:38Z</dcterms:created>
  <dcterms:modified xsi:type="dcterms:W3CDTF">2017-06-09T09:03:02Z</dcterms:modified>
</cp:coreProperties>
</file>