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84" autoAdjust="0"/>
    <p:restoredTop sz="94660"/>
  </p:normalViewPr>
  <p:slideViewPr>
    <p:cSldViewPr>
      <p:cViewPr varScale="1">
        <p:scale>
          <a:sx n="118" d="100"/>
          <a:sy n="118" d="100"/>
        </p:scale>
        <p:origin x="-112" y="-4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5A3D1-7786-4A42-9AA1-E5B9DD7E6573}" type="datetimeFigureOut">
              <a:rPr lang="ru-RU" smtClean="0"/>
              <a:t>10.06.17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A8837-4587-4683-96A4-5274041B1D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5099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5A3D1-7786-4A42-9AA1-E5B9DD7E6573}" type="datetimeFigureOut">
              <a:rPr lang="ru-RU" smtClean="0"/>
              <a:t>10.06.17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A8837-4587-4683-96A4-5274041B1D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2872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5A3D1-7786-4A42-9AA1-E5B9DD7E6573}" type="datetimeFigureOut">
              <a:rPr lang="ru-RU" smtClean="0"/>
              <a:t>10.06.17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A8837-4587-4683-96A4-5274041B1D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9255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5A3D1-7786-4A42-9AA1-E5B9DD7E6573}" type="datetimeFigureOut">
              <a:rPr lang="ru-RU" smtClean="0"/>
              <a:t>10.06.17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A8837-4587-4683-96A4-5274041B1D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1004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5A3D1-7786-4A42-9AA1-E5B9DD7E6573}" type="datetimeFigureOut">
              <a:rPr lang="ru-RU" smtClean="0"/>
              <a:t>10.06.17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A8837-4587-4683-96A4-5274041B1D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17324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5A3D1-7786-4A42-9AA1-E5B9DD7E6573}" type="datetimeFigureOut">
              <a:rPr lang="ru-RU" smtClean="0"/>
              <a:t>10.06.17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A8837-4587-4683-96A4-5274041B1D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2813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5A3D1-7786-4A42-9AA1-E5B9DD7E6573}" type="datetimeFigureOut">
              <a:rPr lang="ru-RU" smtClean="0"/>
              <a:t>10.06.17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A8837-4587-4683-96A4-5274041B1D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75692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5A3D1-7786-4A42-9AA1-E5B9DD7E6573}" type="datetimeFigureOut">
              <a:rPr lang="ru-RU" smtClean="0"/>
              <a:t>10.06.17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A8837-4587-4683-96A4-5274041B1D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8516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5A3D1-7786-4A42-9AA1-E5B9DD7E6573}" type="datetimeFigureOut">
              <a:rPr lang="ru-RU" smtClean="0"/>
              <a:t>10.06.17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A8837-4587-4683-96A4-5274041B1D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970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5A3D1-7786-4A42-9AA1-E5B9DD7E6573}" type="datetimeFigureOut">
              <a:rPr lang="ru-RU" smtClean="0"/>
              <a:t>10.06.17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A8837-4587-4683-96A4-5274041B1D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3807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5A3D1-7786-4A42-9AA1-E5B9DD7E6573}" type="datetimeFigureOut">
              <a:rPr lang="ru-RU" smtClean="0"/>
              <a:t>10.06.17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A8837-4587-4683-96A4-5274041B1D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30677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D5A3D1-7786-4A42-9AA1-E5B9DD7E6573}" type="datetimeFigureOut">
              <a:rPr lang="ru-RU" smtClean="0"/>
              <a:t>10.06.17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9A8837-4587-4683-96A4-5274041B1D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966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.jpeg"/><Relationship Id="rId3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jpeg"/><Relationship Id="rId3" Type="http://schemas.openxmlformats.org/officeDocument/2006/relationships/hyperlink" Target="http://www.photo.ru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jpeg"/><Relationship Id="rId6" Type="http://schemas.openxmlformats.org/officeDocument/2006/relationships/image" Target="../media/image5.jpe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.jpeg"/><Relationship Id="rId3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10.jpe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4" Type="http://schemas.openxmlformats.org/officeDocument/2006/relationships/image" Target="../media/image12.jpeg"/><Relationship Id="rId5" Type="http://schemas.openxmlformats.org/officeDocument/2006/relationships/image" Target="../media/image13.jpe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.jpeg"/><Relationship Id="rId3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4" Type="http://schemas.openxmlformats.org/officeDocument/2006/relationships/image" Target="../media/image16.jpeg"/><Relationship Id="rId5" Type="http://schemas.openxmlformats.org/officeDocument/2006/relationships/image" Target="../media/image17.jpe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88640"/>
            <a:ext cx="9036496" cy="2952328"/>
          </a:xfrm>
        </p:spPr>
        <p:txBody>
          <a:bodyPr>
            <a:normAutofit/>
          </a:bodyPr>
          <a:lstStyle/>
          <a:p>
            <a:r>
              <a:rPr lang="ru-RU" sz="2200" dirty="0">
                <a:solidFill>
                  <a:srgbClr val="000090"/>
                </a:solidFill>
                <a:latin typeface="Calibri" charset="0"/>
              </a:rPr>
              <a:t>ГОРОДСКОЙ ЗАОЧНЫЙ ТВОРЧЕСКИЙ КОНКУРС</a:t>
            </a:r>
            <a:r>
              <a:rPr lang="ru-RU" sz="2200" dirty="0">
                <a:solidFill>
                  <a:schemeClr val="accent1">
                    <a:lumMod val="75000"/>
                  </a:schemeClr>
                </a:solidFill>
                <a:latin typeface="Calibri" charset="0"/>
              </a:rPr>
              <a:t/>
            </a:r>
            <a:br>
              <a:rPr lang="ru-RU" sz="2200" dirty="0">
                <a:solidFill>
                  <a:schemeClr val="accent1">
                    <a:lumMod val="75000"/>
                  </a:schemeClr>
                </a:solidFill>
                <a:latin typeface="Calibri" charset="0"/>
              </a:rPr>
            </a:br>
            <a:r>
              <a:rPr lang="ru-RU" sz="2200" b="1" dirty="0">
                <a:solidFill>
                  <a:srgbClr val="000090"/>
                </a:solidFill>
                <a:latin typeface="Calibri" charset="0"/>
              </a:rPr>
              <a:t>«Геленджик – моя малая Родина»</a:t>
            </a:r>
            <a:r>
              <a:rPr lang="ru-RU" sz="2200" b="1" dirty="0">
                <a:solidFill>
                  <a:schemeClr val="accent1">
                    <a:lumMod val="75000"/>
                  </a:schemeClr>
                </a:solidFill>
                <a:latin typeface="Calibri" charset="0"/>
              </a:rPr>
              <a:t/>
            </a:r>
            <a:br>
              <a:rPr lang="ru-RU" sz="2200" b="1" dirty="0">
                <a:solidFill>
                  <a:schemeClr val="accent1">
                    <a:lumMod val="75000"/>
                  </a:schemeClr>
                </a:solidFill>
                <a:latin typeface="Calibri" charset="0"/>
              </a:rPr>
            </a:b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Calibri" charset="0"/>
              </a:rPr>
              <a:t/>
            </a:r>
            <a:br>
              <a:rPr lang="ru-RU" b="1" dirty="0">
                <a:solidFill>
                  <a:schemeClr val="accent1">
                    <a:lumMod val="75000"/>
                  </a:schemeClr>
                </a:solidFill>
                <a:latin typeface="Calibri" charset="0"/>
              </a:rPr>
            </a:br>
            <a:r>
              <a:rPr lang="ru-RU" sz="4000" b="1" i="1" dirty="0">
                <a:solidFill>
                  <a:srgbClr val="000090"/>
                </a:solidFill>
                <a:latin typeface="Arial Black"/>
                <a:cs typeface="Arial Black"/>
              </a:rPr>
              <a:t>Мой район города Геленджика-самый </a:t>
            </a:r>
            <a:r>
              <a:rPr lang="ru-RU" sz="4000" b="1" i="1" dirty="0" smtClean="0">
                <a:solidFill>
                  <a:srgbClr val="000090"/>
                </a:solidFill>
                <a:latin typeface="Arial Black"/>
                <a:cs typeface="Arial Black"/>
              </a:rPr>
              <a:t>лучший !</a:t>
            </a:r>
            <a:endParaRPr lang="ru-RU" sz="4000" b="1" i="1" dirty="0">
              <a:solidFill>
                <a:srgbClr val="000090"/>
              </a:solidFill>
              <a:latin typeface="Arial Black"/>
              <a:cs typeface="Arial Black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3284984"/>
            <a:ext cx="5184576" cy="144016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rgbClr val="000090"/>
                </a:solidFill>
              </a:rPr>
              <a:t> </a:t>
            </a:r>
            <a:r>
              <a:rPr lang="ru-RU" sz="2600" b="1" u="sng" dirty="0" smtClean="0">
                <a:solidFill>
                  <a:srgbClr val="000090"/>
                </a:solidFill>
              </a:rPr>
              <a:t>Автор:</a:t>
            </a:r>
            <a:r>
              <a:rPr lang="ru-RU" u="sng" dirty="0" smtClean="0">
                <a:solidFill>
                  <a:srgbClr val="000090"/>
                </a:solidFill>
              </a:rPr>
              <a:t> </a:t>
            </a:r>
            <a:r>
              <a:rPr lang="ru-RU" sz="2200" dirty="0" smtClean="0">
                <a:solidFill>
                  <a:srgbClr val="000090"/>
                </a:solidFill>
              </a:rPr>
              <a:t>Иванов Владимир,ученик5 «В» МБОУ СОШ №2 имени Адмирала Ушакова, 89284192825</a:t>
            </a:r>
          </a:p>
          <a:p>
            <a:r>
              <a:rPr lang="ru-RU" sz="2200" b="1" u="sng" dirty="0" smtClean="0">
                <a:solidFill>
                  <a:srgbClr val="000090"/>
                </a:solidFill>
              </a:rPr>
              <a:t>Руководитель</a:t>
            </a:r>
            <a:r>
              <a:rPr lang="ru-RU" sz="2200" dirty="0" smtClean="0">
                <a:solidFill>
                  <a:srgbClr val="000090"/>
                </a:solidFill>
              </a:rPr>
              <a:t>: Охрименко Е.А., учитель русского языка и литературы, МБОУ СОШ №2 им. Адмирала Ушакова</a:t>
            </a:r>
          </a:p>
        </p:txBody>
      </p:sp>
    </p:spTree>
    <p:extLst>
      <p:ext uri="{BB962C8B-B14F-4D97-AF65-F5344CB8AC3E}">
        <p14:creationId xmlns:p14="http://schemas.microsoft.com/office/powerpoint/2010/main" val="37664022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563662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FF6600"/>
                </a:solidFill>
              </a:rPr>
              <a:t>ЦСКА</a:t>
            </a:r>
            <a:endParaRPr lang="ru-RU" sz="3200" dirty="0">
              <a:solidFill>
                <a:srgbClr val="FF66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0" y="404664"/>
            <a:ext cx="4607694" cy="597666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7504" y="836712"/>
            <a:ext cx="4032448" cy="5904656"/>
          </a:xfrm>
        </p:spPr>
        <p:txBody>
          <a:bodyPr>
            <a:noAutofit/>
          </a:bodyPr>
          <a:lstStyle/>
          <a:p>
            <a:pPr algn="just"/>
            <a:r>
              <a:rPr lang="ru-RU" sz="2000" b="1" dirty="0" smtClean="0">
                <a:solidFill>
                  <a:srgbClr val="000090"/>
                </a:solidFill>
              </a:rPr>
              <a:t>Мы подошли к школе ОЛИМПИЙСКО РЕЗЕРВА, в которую можете заниматься спортом, но если вы не сдадите  нормативы, то вас исключат. Этой школе нужны РЕЗУЛЬТАТЫ</a:t>
            </a:r>
            <a:r>
              <a:rPr lang="ru-RU" sz="2000" b="1" dirty="0">
                <a:solidFill>
                  <a:srgbClr val="000090"/>
                </a:solidFill>
              </a:rPr>
              <a:t>!</a:t>
            </a:r>
            <a:r>
              <a:rPr lang="ru-RU" sz="2000" b="1" dirty="0" smtClean="0">
                <a:solidFill>
                  <a:srgbClr val="000090"/>
                </a:solidFill>
              </a:rPr>
              <a:t> </a:t>
            </a:r>
            <a:r>
              <a:rPr lang="ru-RU" sz="2000" b="1" dirty="0">
                <a:solidFill>
                  <a:srgbClr val="000090"/>
                </a:solidFill>
              </a:rPr>
              <a:t>В</a:t>
            </a:r>
            <a:r>
              <a:rPr lang="ru-RU" sz="2000" b="1" dirty="0" smtClean="0">
                <a:solidFill>
                  <a:srgbClr val="000090"/>
                </a:solidFill>
              </a:rPr>
              <a:t> ней занимаются спортивным ориентированием, рукопашным боем ,баскетболом ,художественной гимнастикой , </a:t>
            </a:r>
            <a:r>
              <a:rPr lang="ru-RU" sz="2000" b="1" dirty="0">
                <a:solidFill>
                  <a:srgbClr val="000090"/>
                </a:solidFill>
              </a:rPr>
              <a:t>теннисом. Есть 3 теннисных </a:t>
            </a:r>
            <a:r>
              <a:rPr lang="ru-RU" sz="2000" b="1" dirty="0" smtClean="0">
                <a:solidFill>
                  <a:srgbClr val="000090"/>
                </a:solidFill>
              </a:rPr>
              <a:t>корта. Я хожу на теннис вот уже почти 5  лет . </a:t>
            </a:r>
          </a:p>
          <a:p>
            <a:pPr algn="just"/>
            <a:r>
              <a:rPr lang="ru-RU" sz="2000" b="1" dirty="0" smtClean="0">
                <a:solidFill>
                  <a:srgbClr val="000090"/>
                </a:solidFill>
              </a:rPr>
              <a:t>     Ну вот мы плавно подошли к концу</a:t>
            </a:r>
            <a:r>
              <a:rPr lang="ru-RU" sz="2000" b="1" dirty="0">
                <a:solidFill>
                  <a:srgbClr val="000090"/>
                </a:solidFill>
              </a:rPr>
              <a:t> </a:t>
            </a:r>
            <a:r>
              <a:rPr lang="ru-RU" sz="2000" b="1" dirty="0" smtClean="0">
                <a:solidFill>
                  <a:srgbClr val="000090"/>
                </a:solidFill>
              </a:rPr>
              <a:t>улицы.</a:t>
            </a:r>
            <a:endParaRPr lang="ru-RU" sz="2000" b="1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18208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295232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0090"/>
                </a:solidFill>
              </a:rPr>
              <a:t/>
            </a:r>
            <a:br>
              <a:rPr lang="ru-RU" dirty="0" smtClean="0">
                <a:solidFill>
                  <a:srgbClr val="000090"/>
                </a:solidFill>
              </a:rPr>
            </a:br>
            <a:r>
              <a:rPr lang="ru-RU" dirty="0">
                <a:solidFill>
                  <a:srgbClr val="000090"/>
                </a:solidFill>
              </a:rPr>
              <a:t/>
            </a:r>
            <a:br>
              <a:rPr lang="ru-RU" dirty="0">
                <a:solidFill>
                  <a:srgbClr val="000090"/>
                </a:solidFill>
              </a:rPr>
            </a:br>
            <a:r>
              <a:rPr lang="ru-RU" dirty="0" smtClean="0">
                <a:solidFill>
                  <a:srgbClr val="000090"/>
                </a:solidFill>
              </a:rPr>
              <a:t/>
            </a:r>
            <a:br>
              <a:rPr lang="ru-RU" dirty="0" smtClean="0">
                <a:solidFill>
                  <a:srgbClr val="000090"/>
                </a:solidFill>
              </a:rPr>
            </a:br>
            <a:r>
              <a:rPr lang="ru-RU" sz="3600" b="1" dirty="0" smtClean="0">
                <a:solidFill>
                  <a:srgbClr val="000090"/>
                </a:solidFill>
              </a:rPr>
              <a:t>Думаю, </a:t>
            </a:r>
            <a:r>
              <a:rPr lang="ru-RU" sz="3600" b="1" dirty="0">
                <a:solidFill>
                  <a:srgbClr val="000090"/>
                </a:solidFill>
              </a:rPr>
              <a:t>что </a:t>
            </a:r>
            <a:r>
              <a:rPr lang="ru-RU" sz="3600" b="1" dirty="0" smtClean="0">
                <a:solidFill>
                  <a:srgbClr val="000090"/>
                </a:solidFill>
              </a:rPr>
              <a:t>Вам </a:t>
            </a:r>
            <a:r>
              <a:rPr lang="ru-RU" sz="3600" b="1" dirty="0">
                <a:solidFill>
                  <a:srgbClr val="000090"/>
                </a:solidFill>
              </a:rPr>
              <a:t>понравился мой район </a:t>
            </a:r>
            <a:r>
              <a:rPr lang="ru-RU" sz="3600" b="1" dirty="0" smtClean="0">
                <a:solidFill>
                  <a:srgbClr val="000090"/>
                </a:solidFill>
              </a:rPr>
              <a:t>Геленджика!</a:t>
            </a:r>
            <a:r>
              <a:rPr lang="ru-RU" sz="3600" b="1" dirty="0">
                <a:solidFill>
                  <a:srgbClr val="000090"/>
                </a:solidFill>
              </a:rPr>
              <a:t/>
            </a:r>
            <a:br>
              <a:rPr lang="ru-RU" sz="3600" b="1" dirty="0">
                <a:solidFill>
                  <a:srgbClr val="000090"/>
                </a:solidFill>
              </a:rPr>
            </a:br>
            <a:r>
              <a:rPr lang="ru-RU" sz="3600" b="1" dirty="0">
                <a:solidFill>
                  <a:srgbClr val="000090"/>
                </a:solidFill>
              </a:rPr>
              <a:t>У нас всегда хорошая погода , все живут мирной </a:t>
            </a:r>
            <a:r>
              <a:rPr lang="ru-RU" sz="3600" b="1" dirty="0" smtClean="0">
                <a:solidFill>
                  <a:srgbClr val="000090"/>
                </a:solidFill>
              </a:rPr>
              <a:t>жизнью. </a:t>
            </a:r>
            <a:br>
              <a:rPr lang="ru-RU" sz="3600" b="1" dirty="0" smtClean="0">
                <a:solidFill>
                  <a:srgbClr val="000090"/>
                </a:solidFill>
              </a:rPr>
            </a:br>
            <a:r>
              <a:rPr lang="ru-RU" sz="3600" b="1" dirty="0" smtClean="0">
                <a:solidFill>
                  <a:srgbClr val="000090"/>
                </a:solidFill>
              </a:rPr>
              <a:t>Посетите </a:t>
            </a:r>
            <a:r>
              <a:rPr lang="ru-RU" sz="3600" b="1" dirty="0">
                <a:solidFill>
                  <a:srgbClr val="000090"/>
                </a:solidFill>
              </a:rPr>
              <a:t>наш район</a:t>
            </a:r>
            <a:r>
              <a:rPr lang="ru-RU" sz="3600" b="1" dirty="0" smtClean="0">
                <a:solidFill>
                  <a:srgbClr val="000090"/>
                </a:solidFill>
              </a:rPr>
              <a:t>!</a:t>
            </a:r>
            <a:r>
              <a:rPr lang="ru-RU" sz="3600" b="1" dirty="0">
                <a:solidFill>
                  <a:srgbClr val="000090"/>
                </a:solidFill>
              </a:rPr>
              <a:t/>
            </a:r>
            <a:br>
              <a:rPr lang="ru-RU" sz="3600" b="1" dirty="0">
                <a:solidFill>
                  <a:srgbClr val="000090"/>
                </a:solidFill>
              </a:rPr>
            </a:br>
            <a:r>
              <a:rPr lang="ru-RU" sz="3600" b="1" dirty="0" smtClean="0">
                <a:solidFill>
                  <a:srgbClr val="000090"/>
                </a:solidFill>
              </a:rPr>
              <a:t/>
            </a:r>
            <a:br>
              <a:rPr lang="ru-RU" sz="3600" b="1" dirty="0" smtClean="0">
                <a:solidFill>
                  <a:srgbClr val="000090"/>
                </a:solidFill>
              </a:rPr>
            </a:br>
            <a:r>
              <a:rPr lang="ru-RU" sz="3600" dirty="0" smtClean="0">
                <a:solidFill>
                  <a:srgbClr val="000090"/>
                </a:solidFill>
              </a:rPr>
              <a:t>Главный фон</a:t>
            </a:r>
            <a:br>
              <a:rPr lang="ru-RU" sz="3600" dirty="0" smtClean="0">
                <a:solidFill>
                  <a:srgbClr val="000090"/>
                </a:solidFill>
              </a:rPr>
            </a:br>
            <a:r>
              <a:rPr lang="ru-RU" sz="3100" dirty="0" smtClean="0">
                <a:solidFill>
                  <a:srgbClr val="000090"/>
                </a:solidFill>
              </a:rPr>
              <a:t>(ссылка)  </a:t>
            </a:r>
            <a:r>
              <a:rPr lang="en-US" sz="3100" dirty="0" smtClean="0">
                <a:hlinkClick r:id="rId3"/>
              </a:rPr>
              <a:t>WWW.photo.ru</a:t>
            </a:r>
            <a:endParaRPr lang="ru-RU" sz="3100" dirty="0"/>
          </a:p>
        </p:txBody>
      </p:sp>
    </p:spTree>
    <p:extLst>
      <p:ext uri="{BB962C8B-B14F-4D97-AF65-F5344CB8AC3E}">
        <p14:creationId xmlns:p14="http://schemas.microsoft.com/office/powerpoint/2010/main" val="34874673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0" y="274638"/>
            <a:ext cx="9036496" cy="3298378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400" dirty="0" smtClean="0"/>
              <a:t>      </a:t>
            </a:r>
            <a:r>
              <a:rPr lang="ru-RU" sz="3600" dirty="0" smtClean="0"/>
              <a:t> </a:t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>
                <a:solidFill>
                  <a:srgbClr val="000090"/>
                </a:solidFill>
              </a:rPr>
              <a:t>          Здравствуйте! Сегодня я расскажу о своем</a:t>
            </a:r>
            <a:br>
              <a:rPr lang="ru-RU" sz="3600" dirty="0" smtClean="0">
                <a:solidFill>
                  <a:srgbClr val="000090"/>
                </a:solidFill>
              </a:rPr>
            </a:br>
            <a:r>
              <a:rPr lang="ru-RU" sz="3600" dirty="0" smtClean="0">
                <a:solidFill>
                  <a:srgbClr val="000090"/>
                </a:solidFill>
              </a:rPr>
              <a:t> районе города Геленджика</a:t>
            </a:r>
            <a:r>
              <a:rPr lang="en-US" sz="3600" dirty="0" smtClean="0">
                <a:solidFill>
                  <a:srgbClr val="000090"/>
                </a:solidFill>
              </a:rPr>
              <a:t>.</a:t>
            </a:r>
            <a:r>
              <a:rPr lang="ru-RU" sz="3600" dirty="0" smtClean="0">
                <a:solidFill>
                  <a:srgbClr val="000090"/>
                </a:solidFill>
              </a:rPr>
              <a:t/>
            </a:r>
            <a:br>
              <a:rPr lang="ru-RU" sz="3600" dirty="0" smtClean="0">
                <a:solidFill>
                  <a:srgbClr val="000090"/>
                </a:solidFill>
              </a:rPr>
            </a:br>
            <a:r>
              <a:rPr lang="ru-RU" sz="3600" dirty="0" smtClean="0">
                <a:solidFill>
                  <a:srgbClr val="000090"/>
                </a:solidFill>
              </a:rPr>
              <a:t>    Я живу в Центральном районе Геленджика</a:t>
            </a:r>
            <a:r>
              <a:rPr lang="en-US" sz="3600" dirty="0" smtClean="0">
                <a:solidFill>
                  <a:srgbClr val="000090"/>
                </a:solidFill>
              </a:rPr>
              <a:t>.</a:t>
            </a:r>
            <a:r>
              <a:rPr lang="ru-RU" sz="3600" dirty="0" smtClean="0">
                <a:solidFill>
                  <a:srgbClr val="000090"/>
                </a:solidFill>
              </a:rPr>
              <a:t>Тут очень чисто</a:t>
            </a:r>
            <a:r>
              <a:rPr lang="en-US" sz="3600" dirty="0" smtClean="0">
                <a:solidFill>
                  <a:srgbClr val="000090"/>
                </a:solidFill>
              </a:rPr>
              <a:t>,</a:t>
            </a:r>
            <a:r>
              <a:rPr lang="ru-RU" sz="3600" dirty="0" smtClean="0">
                <a:solidFill>
                  <a:srgbClr val="000090"/>
                </a:solidFill>
              </a:rPr>
              <a:t> близко  </a:t>
            </a:r>
            <a:r>
              <a:rPr lang="ru-RU" sz="3600" dirty="0">
                <a:solidFill>
                  <a:srgbClr val="000090"/>
                </a:solidFill>
              </a:rPr>
              <a:t>р</a:t>
            </a:r>
            <a:r>
              <a:rPr lang="ru-RU" sz="3600" dirty="0" smtClean="0">
                <a:solidFill>
                  <a:srgbClr val="000090"/>
                </a:solidFill>
              </a:rPr>
              <a:t>ынок и море</a:t>
            </a:r>
            <a:r>
              <a:rPr lang="en-US" sz="3600" dirty="0" smtClean="0">
                <a:solidFill>
                  <a:srgbClr val="000090"/>
                </a:solidFill>
              </a:rPr>
              <a:t>.</a:t>
            </a:r>
            <a:r>
              <a:rPr lang="ru-RU" sz="3600" dirty="0" smtClean="0">
                <a:solidFill>
                  <a:srgbClr val="000090"/>
                </a:solidFill>
              </a:rPr>
              <a:t> Я живу на улице Чайковского</a:t>
            </a:r>
            <a:r>
              <a:rPr lang="en-US" sz="3600" dirty="0" smtClean="0">
                <a:solidFill>
                  <a:srgbClr val="000090"/>
                </a:solidFill>
              </a:rPr>
              <a:t>,</a:t>
            </a:r>
            <a:r>
              <a:rPr lang="ru-RU" sz="3600" dirty="0" smtClean="0">
                <a:solidFill>
                  <a:srgbClr val="000090"/>
                </a:solidFill>
              </a:rPr>
              <a:t>наверное, вы бывали на ней</a:t>
            </a:r>
            <a:r>
              <a:rPr lang="ru-RU" sz="2400" dirty="0" smtClean="0"/>
              <a:t>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0397115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07504" y="260648"/>
            <a:ext cx="3816424" cy="648072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FF6600"/>
                </a:solidFill>
              </a:rPr>
              <a:t>НАШИ МАГАЗИНЫ</a:t>
            </a:r>
            <a:endParaRPr lang="ru-RU" sz="3200" dirty="0">
              <a:solidFill>
                <a:srgbClr val="FF660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3888" y="260648"/>
            <a:ext cx="2736305" cy="2875879"/>
          </a:xfrm>
        </p:spPr>
      </p:pic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>
          <a:xfrm>
            <a:off x="179512" y="908721"/>
            <a:ext cx="3384375" cy="2376263"/>
          </a:xfrm>
        </p:spPr>
        <p:txBody>
          <a:bodyPr>
            <a:normAutofit fontScale="85000" lnSpcReduction="10000"/>
          </a:bodyPr>
          <a:lstStyle/>
          <a:p>
            <a:endParaRPr lang="ru-RU" dirty="0" smtClean="0"/>
          </a:p>
          <a:p>
            <a:pPr algn="just"/>
            <a:r>
              <a:rPr lang="ru-RU" dirty="0" smtClean="0">
                <a:solidFill>
                  <a:srgbClr val="000090"/>
                </a:solidFill>
              </a:rPr>
              <a:t>  </a:t>
            </a:r>
            <a:r>
              <a:rPr lang="ru-RU" sz="2400" b="1" dirty="0" smtClean="0">
                <a:solidFill>
                  <a:srgbClr val="000090"/>
                </a:solidFill>
              </a:rPr>
              <a:t>В нашем районе 9 продуктовых </a:t>
            </a:r>
            <a:r>
              <a:rPr lang="ru-RU" sz="2400" b="1" dirty="0">
                <a:solidFill>
                  <a:srgbClr val="000090"/>
                </a:solidFill>
              </a:rPr>
              <a:t>магазинов. В </a:t>
            </a:r>
            <a:r>
              <a:rPr lang="ru-RU" sz="2400" b="1" dirty="0" smtClean="0">
                <a:solidFill>
                  <a:srgbClr val="000090"/>
                </a:solidFill>
              </a:rPr>
              <a:t>них есть всё: от </a:t>
            </a:r>
            <a:r>
              <a:rPr lang="ru-RU" sz="2400" b="1" dirty="0">
                <a:solidFill>
                  <a:srgbClr val="000090"/>
                </a:solidFill>
              </a:rPr>
              <a:t>конфет до </a:t>
            </a:r>
            <a:r>
              <a:rPr lang="ru-RU" sz="2400" b="1" dirty="0" smtClean="0">
                <a:solidFill>
                  <a:srgbClr val="000090"/>
                </a:solidFill>
              </a:rPr>
              <a:t>колбас</a:t>
            </a:r>
            <a:r>
              <a:rPr lang="en-US" sz="2400" b="1" dirty="0" smtClean="0">
                <a:solidFill>
                  <a:srgbClr val="000090"/>
                </a:solidFill>
              </a:rPr>
              <a:t>.</a:t>
            </a:r>
            <a:r>
              <a:rPr lang="ru-RU" sz="2400" b="1" dirty="0" smtClean="0">
                <a:solidFill>
                  <a:srgbClr val="000090"/>
                </a:solidFill>
              </a:rPr>
              <a:t> Есть и </a:t>
            </a:r>
            <a:r>
              <a:rPr lang="ru-RU" sz="2400" b="1" dirty="0">
                <a:solidFill>
                  <a:srgbClr val="000090"/>
                </a:solidFill>
              </a:rPr>
              <a:t>м</a:t>
            </a:r>
            <a:r>
              <a:rPr lang="ru-RU" sz="2400" b="1" dirty="0" smtClean="0">
                <a:solidFill>
                  <a:srgbClr val="000090"/>
                </a:solidFill>
              </a:rPr>
              <a:t>ясная лавка, в которой всегда свежая и вкусная продукция</a:t>
            </a:r>
            <a:r>
              <a:rPr lang="en-US" sz="2400" b="1" dirty="0" smtClean="0">
                <a:solidFill>
                  <a:srgbClr val="000090"/>
                </a:solidFill>
              </a:rPr>
              <a:t>.</a:t>
            </a:r>
            <a:endParaRPr lang="ru-RU" sz="2400" b="1" dirty="0" smtClean="0">
              <a:solidFill>
                <a:srgbClr val="000090"/>
              </a:solidFill>
            </a:endParaRPr>
          </a:p>
          <a:p>
            <a:pPr algn="just"/>
            <a:r>
              <a:rPr lang="ru-RU" sz="2400" b="1" dirty="0" smtClean="0">
                <a:solidFill>
                  <a:srgbClr val="000090"/>
                </a:solidFill>
              </a:rPr>
              <a:t> У нас голодным не будешь</a:t>
            </a:r>
            <a:r>
              <a:rPr lang="ru-RU" sz="2400" b="1" dirty="0">
                <a:solidFill>
                  <a:srgbClr val="000090"/>
                </a:solidFill>
              </a:rPr>
              <a:t>!</a:t>
            </a:r>
            <a:endParaRPr lang="en-US" sz="2400" b="1" dirty="0">
              <a:solidFill>
                <a:srgbClr val="000090"/>
              </a:solidFill>
            </a:endParaRPr>
          </a:p>
        </p:txBody>
      </p:sp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835696" y="3284984"/>
            <a:ext cx="3404451" cy="3573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372200" y="260648"/>
            <a:ext cx="2664296" cy="287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436096" y="3284984"/>
            <a:ext cx="3339093" cy="3573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264825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707678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6600"/>
                </a:solidFill>
              </a:rPr>
              <a:t>АПТЕКИ</a:t>
            </a:r>
            <a:endParaRPr lang="ru-RU" sz="3200" dirty="0">
              <a:solidFill>
                <a:srgbClr val="FF66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5896" y="260648"/>
            <a:ext cx="5111750" cy="287405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7504" y="980729"/>
            <a:ext cx="3384376" cy="3312368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400" dirty="0" smtClean="0">
                <a:solidFill>
                  <a:srgbClr val="000090"/>
                </a:solidFill>
              </a:rPr>
              <a:t>         </a:t>
            </a:r>
            <a:r>
              <a:rPr lang="ru-RU" sz="2400" b="1" dirty="0" smtClean="0">
                <a:solidFill>
                  <a:srgbClr val="000090"/>
                </a:solidFill>
              </a:rPr>
              <a:t>Пройдём вниз по улице</a:t>
            </a:r>
            <a:r>
              <a:rPr lang="en-US" sz="2400" b="1" dirty="0" smtClean="0">
                <a:solidFill>
                  <a:srgbClr val="000090"/>
                </a:solidFill>
              </a:rPr>
              <a:t>.</a:t>
            </a:r>
            <a:r>
              <a:rPr lang="ru-RU" sz="2400" b="1" dirty="0">
                <a:solidFill>
                  <a:srgbClr val="000090"/>
                </a:solidFill>
              </a:rPr>
              <a:t> </a:t>
            </a:r>
            <a:r>
              <a:rPr lang="ru-RU" sz="2400" b="1" dirty="0" smtClean="0">
                <a:solidFill>
                  <a:srgbClr val="000090"/>
                </a:solidFill>
              </a:rPr>
              <a:t>Нам встретятся 2 аптеки</a:t>
            </a:r>
            <a:r>
              <a:rPr lang="en-US" sz="2400" b="1" dirty="0" smtClean="0">
                <a:solidFill>
                  <a:srgbClr val="000090"/>
                </a:solidFill>
              </a:rPr>
              <a:t>,</a:t>
            </a:r>
            <a:r>
              <a:rPr lang="ru-RU" sz="2400" b="1" dirty="0" smtClean="0">
                <a:solidFill>
                  <a:srgbClr val="000090"/>
                </a:solidFill>
              </a:rPr>
              <a:t>в которых вы сможете купить нужные лекарства. Вас ждут высокое обслуживание и качество лекарств. Идём дальше!</a:t>
            </a:r>
            <a:endParaRPr lang="ru-RU" sz="2400" b="1" dirty="0">
              <a:solidFill>
                <a:srgbClr val="00009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131840" y="3645025"/>
            <a:ext cx="5832648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415392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563662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FF6600"/>
                </a:solidFill>
              </a:rPr>
              <a:t>СТОЛОВАЯ</a:t>
            </a:r>
            <a:endParaRPr lang="ru-RU" sz="3200" dirty="0">
              <a:solidFill>
                <a:srgbClr val="FF66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3888" y="620688"/>
            <a:ext cx="5400600" cy="604867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7504" y="908720"/>
            <a:ext cx="3358009" cy="4824535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 smtClean="0"/>
              <a:t> </a:t>
            </a:r>
            <a:r>
              <a:rPr lang="ru-RU" sz="2000" b="1" dirty="0">
                <a:solidFill>
                  <a:srgbClr val="000090"/>
                </a:solidFill>
              </a:rPr>
              <a:t>Р</a:t>
            </a:r>
            <a:r>
              <a:rPr lang="ru-RU" sz="2000" b="1" dirty="0" smtClean="0">
                <a:solidFill>
                  <a:srgbClr val="000090"/>
                </a:solidFill>
              </a:rPr>
              <a:t>ядом с первой аптекой ( ее можно разглядеть слева) есть столовая</a:t>
            </a:r>
            <a:r>
              <a:rPr lang="en-US" sz="2000" b="1" dirty="0" smtClean="0">
                <a:solidFill>
                  <a:srgbClr val="000090"/>
                </a:solidFill>
              </a:rPr>
              <a:t>.</a:t>
            </a:r>
            <a:r>
              <a:rPr lang="ru-RU" sz="2000" b="1" dirty="0" smtClean="0">
                <a:solidFill>
                  <a:srgbClr val="000090"/>
                </a:solidFill>
              </a:rPr>
              <a:t>  Она разделяется на два этажа</a:t>
            </a:r>
            <a:r>
              <a:rPr lang="en-US" sz="2000" b="1" dirty="0" smtClean="0">
                <a:solidFill>
                  <a:srgbClr val="000090"/>
                </a:solidFill>
              </a:rPr>
              <a:t>.</a:t>
            </a:r>
            <a:endParaRPr lang="ru-RU" sz="2000" b="1" dirty="0" smtClean="0">
              <a:solidFill>
                <a:srgbClr val="000090"/>
              </a:solidFill>
            </a:endParaRPr>
          </a:p>
          <a:p>
            <a:pPr algn="just"/>
            <a:r>
              <a:rPr lang="ru-RU" sz="2000" b="1" dirty="0" smtClean="0">
                <a:solidFill>
                  <a:srgbClr val="000090"/>
                </a:solidFill>
              </a:rPr>
              <a:t>На первом этаже столовая, в которой вы можете вкусно поесть: в наличии салаты</a:t>
            </a:r>
            <a:r>
              <a:rPr lang="en-US" sz="2000" b="1" dirty="0" smtClean="0">
                <a:solidFill>
                  <a:srgbClr val="000090"/>
                </a:solidFill>
              </a:rPr>
              <a:t>,</a:t>
            </a:r>
            <a:r>
              <a:rPr lang="ru-RU" sz="2000" b="1" dirty="0">
                <a:solidFill>
                  <a:srgbClr val="000090"/>
                </a:solidFill>
              </a:rPr>
              <a:t> </a:t>
            </a:r>
            <a:r>
              <a:rPr lang="ru-RU" sz="2000" b="1" dirty="0" smtClean="0">
                <a:solidFill>
                  <a:srgbClr val="000090"/>
                </a:solidFill>
              </a:rPr>
              <a:t>закуски, гарниры</a:t>
            </a:r>
            <a:r>
              <a:rPr lang="en-US" sz="2000" b="1" dirty="0" smtClean="0">
                <a:solidFill>
                  <a:srgbClr val="000090"/>
                </a:solidFill>
              </a:rPr>
              <a:t>,</a:t>
            </a:r>
            <a:r>
              <a:rPr lang="ru-RU" sz="2000" b="1" dirty="0" smtClean="0">
                <a:solidFill>
                  <a:srgbClr val="000090"/>
                </a:solidFill>
              </a:rPr>
              <a:t>первые блюда</a:t>
            </a:r>
            <a:r>
              <a:rPr lang="en-US" sz="2000" b="1" dirty="0" smtClean="0">
                <a:solidFill>
                  <a:srgbClr val="000090"/>
                </a:solidFill>
              </a:rPr>
              <a:t>.</a:t>
            </a:r>
            <a:endParaRPr lang="ru-RU" sz="2000" b="1" dirty="0" smtClean="0">
              <a:solidFill>
                <a:srgbClr val="000090"/>
              </a:solidFill>
            </a:endParaRPr>
          </a:p>
          <a:p>
            <a:pPr algn="just"/>
            <a:r>
              <a:rPr lang="ru-RU" sz="2000" b="1" dirty="0">
                <a:solidFill>
                  <a:srgbClr val="000090"/>
                </a:solidFill>
              </a:rPr>
              <a:t> </a:t>
            </a:r>
            <a:r>
              <a:rPr lang="ru-RU" sz="2000" b="1" dirty="0" smtClean="0">
                <a:solidFill>
                  <a:srgbClr val="000090"/>
                </a:solidFill>
              </a:rPr>
              <a:t>Летом вы можете пообедать на свежем воздухе</a:t>
            </a:r>
            <a:r>
              <a:rPr lang="ru-RU" sz="2000" b="1" dirty="0">
                <a:solidFill>
                  <a:srgbClr val="000090"/>
                </a:solidFill>
              </a:rPr>
              <a:t> </a:t>
            </a:r>
            <a:r>
              <a:rPr lang="ru-RU" sz="2000" b="1" dirty="0" smtClean="0">
                <a:solidFill>
                  <a:srgbClr val="000090"/>
                </a:solidFill>
              </a:rPr>
              <a:t>– на открытой веранде.</a:t>
            </a:r>
            <a:endParaRPr lang="en-US" sz="2000" b="1" dirty="0" smtClean="0">
              <a:solidFill>
                <a:srgbClr val="000090"/>
              </a:solidFill>
            </a:endParaRPr>
          </a:p>
          <a:p>
            <a:pPr algn="just"/>
            <a:r>
              <a:rPr lang="ru-RU" sz="2000" b="1" dirty="0" smtClean="0">
                <a:solidFill>
                  <a:srgbClr val="000090"/>
                </a:solidFill>
              </a:rPr>
              <a:t>На втором этаже  расположился спорт-бар</a:t>
            </a:r>
            <a:r>
              <a:rPr lang="en-US" sz="2000" b="1" dirty="0" smtClean="0">
                <a:solidFill>
                  <a:srgbClr val="000090"/>
                </a:solidFill>
              </a:rPr>
              <a:t>,</a:t>
            </a:r>
            <a:r>
              <a:rPr lang="ru-RU" sz="2000" b="1" dirty="0">
                <a:solidFill>
                  <a:srgbClr val="000090"/>
                </a:solidFill>
              </a:rPr>
              <a:t>где </a:t>
            </a:r>
            <a:r>
              <a:rPr lang="ru-RU" sz="2000" b="1" dirty="0" smtClean="0">
                <a:solidFill>
                  <a:srgbClr val="000090"/>
                </a:solidFill>
              </a:rPr>
              <a:t>можно в </a:t>
            </a:r>
            <a:r>
              <a:rPr lang="ru-RU" sz="2000" b="1" dirty="0">
                <a:solidFill>
                  <a:srgbClr val="000090"/>
                </a:solidFill>
              </a:rPr>
              <a:t>дружеской компании </a:t>
            </a:r>
            <a:r>
              <a:rPr lang="ru-RU" sz="2000" b="1" dirty="0" smtClean="0">
                <a:solidFill>
                  <a:srgbClr val="000090"/>
                </a:solidFill>
              </a:rPr>
              <a:t>посмотреть все матчи</a:t>
            </a:r>
            <a:r>
              <a:rPr lang="en-US" sz="2000" b="1" dirty="0" smtClean="0">
                <a:solidFill>
                  <a:srgbClr val="000090"/>
                </a:solidFill>
              </a:rPr>
              <a:t>.</a:t>
            </a:r>
            <a:r>
              <a:rPr lang="ru-RU" sz="2000" b="1" dirty="0" smtClean="0">
                <a:solidFill>
                  <a:srgbClr val="000090"/>
                </a:solidFill>
              </a:rPr>
              <a:t> </a:t>
            </a:r>
          </a:p>
          <a:p>
            <a:pPr algn="just"/>
            <a:r>
              <a:rPr lang="ru-RU" sz="2000" b="1" dirty="0" smtClean="0">
                <a:solidFill>
                  <a:srgbClr val="000090"/>
                </a:solidFill>
              </a:rPr>
              <a:t>Продолжаем </a:t>
            </a:r>
            <a:r>
              <a:rPr lang="ru-RU" sz="2000" b="1" dirty="0" err="1" smtClean="0">
                <a:solidFill>
                  <a:srgbClr val="000090"/>
                </a:solidFill>
              </a:rPr>
              <a:t>экскурси</a:t>
            </a:r>
            <a:r>
              <a:rPr lang="ru-RU" b="1" dirty="0" err="1">
                <a:solidFill>
                  <a:srgbClr val="000090"/>
                </a:solidFill>
              </a:rPr>
              <a:t>Ю</a:t>
            </a:r>
            <a:r>
              <a:rPr lang="ru-RU" b="1" dirty="0" smtClean="0">
                <a:solidFill>
                  <a:srgbClr val="000090"/>
                </a:solidFill>
              </a:rPr>
              <a:t>!</a:t>
            </a:r>
            <a:endParaRPr lang="en-US" b="1" dirty="0" smtClean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93025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779686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6600"/>
                </a:solidFill>
              </a:rPr>
              <a:t>ПОЛИКЛИНИКА</a:t>
            </a:r>
            <a:endParaRPr lang="ru-RU" sz="3200" dirty="0">
              <a:solidFill>
                <a:srgbClr val="FF66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7504" y="1435100"/>
            <a:ext cx="3358009" cy="4691063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0090"/>
                </a:solidFill>
              </a:rPr>
              <a:t>Напротив столовой есть поликлиника</a:t>
            </a:r>
            <a:r>
              <a:rPr lang="en-US" sz="2000" b="1" dirty="0" smtClean="0">
                <a:solidFill>
                  <a:srgbClr val="000090"/>
                </a:solidFill>
              </a:rPr>
              <a:t>.</a:t>
            </a:r>
            <a:r>
              <a:rPr lang="ru-RU" sz="2000" b="1" dirty="0" smtClean="0">
                <a:solidFill>
                  <a:srgbClr val="000090"/>
                </a:solidFill>
              </a:rPr>
              <a:t> </a:t>
            </a:r>
          </a:p>
          <a:p>
            <a:r>
              <a:rPr lang="ru-RU" sz="2000" b="1" dirty="0" smtClean="0">
                <a:solidFill>
                  <a:srgbClr val="000090"/>
                </a:solidFill>
              </a:rPr>
              <a:t>Рядом с ней </a:t>
            </a:r>
            <a:r>
              <a:rPr lang="ru-RU" sz="2000" b="1" dirty="0">
                <a:solidFill>
                  <a:srgbClr val="000090"/>
                </a:solidFill>
              </a:rPr>
              <a:t>-</a:t>
            </a:r>
            <a:r>
              <a:rPr lang="ru-RU" sz="2000" b="1" dirty="0" smtClean="0">
                <a:solidFill>
                  <a:srgbClr val="000090"/>
                </a:solidFill>
              </a:rPr>
              <a:t> стоматология. Это удобно. </a:t>
            </a:r>
          </a:p>
          <a:p>
            <a:r>
              <a:rPr lang="ru-RU" sz="2000" b="1" dirty="0" smtClean="0">
                <a:solidFill>
                  <a:srgbClr val="000090"/>
                </a:solidFill>
              </a:rPr>
              <a:t>Летом  от поликлиники отправляются  экскурсии  по интересным местам, советую побывать.</a:t>
            </a:r>
          </a:p>
          <a:p>
            <a:r>
              <a:rPr lang="ru-RU" sz="2000" b="1" dirty="0" smtClean="0">
                <a:solidFill>
                  <a:srgbClr val="000090"/>
                </a:solidFill>
              </a:rPr>
              <a:t> Проходим еще немного…</a:t>
            </a:r>
            <a:endParaRPr lang="ru-RU" sz="2000" b="1" dirty="0">
              <a:solidFill>
                <a:srgbClr val="00009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5896" y="836712"/>
            <a:ext cx="5256584" cy="2874055"/>
          </a:xfr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203848" y="3789040"/>
            <a:ext cx="5688632" cy="2875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413417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3050"/>
            <a:ext cx="3286001" cy="116205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6600"/>
                </a:solidFill>
              </a:rPr>
              <a:t>АТТРАКЦИОНЫ И СТАДИОН</a:t>
            </a:r>
            <a:endParaRPr lang="ru-RU" sz="3200" dirty="0">
              <a:solidFill>
                <a:srgbClr val="FF66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260648"/>
            <a:ext cx="4103638" cy="208823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7504" y="1435100"/>
            <a:ext cx="4536504" cy="4691063"/>
          </a:xfrm>
        </p:spPr>
        <p:txBody>
          <a:bodyPr>
            <a:normAutofit/>
          </a:bodyPr>
          <a:lstStyle/>
          <a:p>
            <a:pPr algn="just"/>
            <a:r>
              <a:rPr lang="ru-RU" sz="2000" b="1" dirty="0" smtClean="0">
                <a:solidFill>
                  <a:srgbClr val="000090"/>
                </a:solidFill>
              </a:rPr>
              <a:t>Ниже  есть парк аттракционов и стадион «СПАРТАК».</a:t>
            </a:r>
            <a:endParaRPr lang="en-US" sz="2000" b="1" dirty="0" smtClean="0">
              <a:solidFill>
                <a:srgbClr val="000090"/>
              </a:solidFill>
            </a:endParaRPr>
          </a:p>
          <a:p>
            <a:pPr algn="just"/>
            <a:r>
              <a:rPr lang="ru-RU" sz="2000" b="1" dirty="0" smtClean="0">
                <a:solidFill>
                  <a:srgbClr val="000090"/>
                </a:solidFill>
              </a:rPr>
              <a:t>На аттракционах (их более 20) вы можете весело провести время с друзьями. Если проголодаетесь,  зайдите в кафе. Их очень много.</a:t>
            </a:r>
          </a:p>
          <a:p>
            <a:pPr algn="just"/>
            <a:r>
              <a:rPr lang="ru-RU" sz="2000" b="1" dirty="0" smtClean="0">
                <a:solidFill>
                  <a:srgbClr val="000090"/>
                </a:solidFill>
              </a:rPr>
              <a:t>Стадион  большой, на нём можно поиграть в футбол, посмотреть встречи  </a:t>
            </a:r>
            <a:r>
              <a:rPr lang="ru-RU" sz="2000" b="1" dirty="0">
                <a:solidFill>
                  <a:srgbClr val="000090"/>
                </a:solidFill>
              </a:rPr>
              <a:t>футбольных </a:t>
            </a:r>
            <a:r>
              <a:rPr lang="ru-RU" sz="2000" b="1" dirty="0" smtClean="0">
                <a:solidFill>
                  <a:srgbClr val="000090"/>
                </a:solidFill>
              </a:rPr>
              <a:t>команд  </a:t>
            </a:r>
            <a:r>
              <a:rPr lang="ru-RU" sz="2000" b="1" dirty="0">
                <a:solidFill>
                  <a:srgbClr val="000090"/>
                </a:solidFill>
              </a:rPr>
              <a:t>Краснодарского </a:t>
            </a:r>
            <a:r>
              <a:rPr lang="ru-RU" sz="2000" b="1" dirty="0" smtClean="0">
                <a:solidFill>
                  <a:srgbClr val="000090"/>
                </a:solidFill>
              </a:rPr>
              <a:t>края.   </a:t>
            </a:r>
            <a:endParaRPr lang="ru-RU" sz="2000" b="1" dirty="0">
              <a:solidFill>
                <a:srgbClr val="000090"/>
              </a:solidFill>
            </a:endParaRPr>
          </a:p>
          <a:p>
            <a:pPr algn="just"/>
            <a:r>
              <a:rPr lang="ru-RU" sz="2000" b="1" dirty="0" smtClean="0">
                <a:solidFill>
                  <a:srgbClr val="000090"/>
                </a:solidFill>
              </a:rPr>
              <a:t> </a:t>
            </a:r>
            <a:endParaRPr lang="ru-RU" sz="2000" b="1" dirty="0">
              <a:solidFill>
                <a:srgbClr val="00009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004048" y="2420888"/>
            <a:ext cx="4034805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131840" y="4437112"/>
            <a:ext cx="4248473" cy="2420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950955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3008313" cy="72008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6600"/>
                </a:solidFill>
              </a:rPr>
              <a:t>МОРЕ</a:t>
            </a:r>
            <a:endParaRPr lang="ru-RU" sz="3200" dirty="0">
              <a:solidFill>
                <a:srgbClr val="FF66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5856" y="188640"/>
            <a:ext cx="5328592" cy="648072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7504" y="1196752"/>
            <a:ext cx="3358009" cy="4929411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0090"/>
                </a:solidFill>
              </a:rPr>
              <a:t>Дальше мы выходим на набережную, оттуда открывается вид на </a:t>
            </a:r>
            <a:r>
              <a:rPr lang="ru-RU" sz="2400" b="1" dirty="0" err="1" smtClean="0">
                <a:solidFill>
                  <a:srgbClr val="000090"/>
                </a:solidFill>
              </a:rPr>
              <a:t>Геленджикскую</a:t>
            </a:r>
            <a:r>
              <a:rPr lang="ru-RU" sz="2400" b="1" dirty="0" smtClean="0">
                <a:solidFill>
                  <a:srgbClr val="000090"/>
                </a:solidFill>
              </a:rPr>
              <a:t>  бухту. </a:t>
            </a:r>
            <a:r>
              <a:rPr lang="ru-RU" sz="2400" b="1" dirty="0">
                <a:solidFill>
                  <a:srgbClr val="000090"/>
                </a:solidFill>
              </a:rPr>
              <a:t>Е</a:t>
            </a:r>
            <a:r>
              <a:rPr lang="ru-RU" sz="2400" b="1" dirty="0" smtClean="0">
                <a:solidFill>
                  <a:srgbClr val="000090"/>
                </a:solidFill>
              </a:rPr>
              <a:t>сли свернуть направо, то можно выйти к зданию городской администрации</a:t>
            </a:r>
            <a:r>
              <a:rPr lang="en-US" sz="2400" b="1" dirty="0" smtClean="0">
                <a:solidFill>
                  <a:srgbClr val="000090"/>
                </a:solidFill>
              </a:rPr>
              <a:t>.</a:t>
            </a:r>
            <a:endParaRPr lang="ru-RU" sz="2400" b="1" dirty="0" smtClean="0">
              <a:solidFill>
                <a:srgbClr val="000090"/>
              </a:solidFill>
            </a:endParaRPr>
          </a:p>
          <a:p>
            <a:r>
              <a:rPr lang="ru-RU" sz="2400" b="1" dirty="0" smtClean="0">
                <a:solidFill>
                  <a:srgbClr val="000090"/>
                </a:solidFill>
              </a:rPr>
              <a:t>А </a:t>
            </a:r>
            <a:r>
              <a:rPr lang="ru-RU" sz="2400" b="1" dirty="0">
                <a:solidFill>
                  <a:srgbClr val="000090"/>
                </a:solidFill>
              </a:rPr>
              <a:t>т</a:t>
            </a:r>
            <a:r>
              <a:rPr lang="ru-RU" sz="2400" b="1" dirty="0" smtClean="0">
                <a:solidFill>
                  <a:srgbClr val="000090"/>
                </a:solidFill>
              </a:rPr>
              <a:t>еперь поднимемся</a:t>
            </a:r>
            <a:r>
              <a:rPr lang="ru-RU" sz="2000" b="1" dirty="0" smtClean="0">
                <a:solidFill>
                  <a:srgbClr val="000090"/>
                </a:solidFill>
              </a:rPr>
              <a:t> </a:t>
            </a:r>
            <a:r>
              <a:rPr lang="ru-RU" sz="2400" b="1" dirty="0" smtClean="0">
                <a:solidFill>
                  <a:srgbClr val="000090"/>
                </a:solidFill>
              </a:rPr>
              <a:t>вверх по улице Чайковского.</a:t>
            </a:r>
            <a:endParaRPr lang="ru-RU" sz="2400" b="1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65966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3008313" cy="779686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6600"/>
                </a:solidFill>
              </a:rPr>
              <a:t>ДЕТСКИИ САДЫ</a:t>
            </a:r>
            <a:endParaRPr lang="ru-RU" sz="3200" dirty="0">
              <a:solidFill>
                <a:srgbClr val="FF66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3928" y="260648"/>
            <a:ext cx="4751710" cy="280831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7504" y="980728"/>
            <a:ext cx="4032448" cy="5145435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000090"/>
                </a:solidFill>
              </a:rPr>
              <a:t>    Если у  </a:t>
            </a:r>
            <a:r>
              <a:rPr lang="ru-RU" sz="2400" dirty="0">
                <a:solidFill>
                  <a:srgbClr val="000090"/>
                </a:solidFill>
              </a:rPr>
              <a:t>в</a:t>
            </a:r>
            <a:r>
              <a:rPr lang="ru-RU" sz="2400" dirty="0" smtClean="0">
                <a:solidFill>
                  <a:srgbClr val="000090"/>
                </a:solidFill>
              </a:rPr>
              <a:t>ас есть маленькие дети, то можно выбрать детский сад – их три: 2 муниципальных и 1 частный . «СКАЗКА»,</a:t>
            </a:r>
          </a:p>
          <a:p>
            <a:r>
              <a:rPr lang="ru-RU" sz="2400" dirty="0" smtClean="0">
                <a:solidFill>
                  <a:srgbClr val="000090"/>
                </a:solidFill>
              </a:rPr>
              <a:t>«ТОПОЛЁК»</a:t>
            </a:r>
            <a:r>
              <a:rPr lang="ru-RU" sz="2400" dirty="0">
                <a:solidFill>
                  <a:srgbClr val="000090"/>
                </a:solidFill>
              </a:rPr>
              <a:t>,</a:t>
            </a:r>
            <a:r>
              <a:rPr lang="ru-RU" sz="2400" dirty="0" smtClean="0">
                <a:solidFill>
                  <a:srgbClr val="000090"/>
                </a:solidFill>
              </a:rPr>
              <a:t>«КИНДЕР</a:t>
            </a:r>
            <a:r>
              <a:rPr lang="ru-RU" sz="2400" dirty="0">
                <a:solidFill>
                  <a:srgbClr val="000090"/>
                </a:solidFill>
              </a:rPr>
              <a:t>-</a:t>
            </a:r>
            <a:r>
              <a:rPr lang="ru-RU" sz="2400" dirty="0" smtClean="0">
                <a:solidFill>
                  <a:srgbClr val="000090"/>
                </a:solidFill>
              </a:rPr>
              <a:t>СИТИ».</a:t>
            </a:r>
            <a:r>
              <a:rPr lang="ru-RU" sz="2400" dirty="0">
                <a:solidFill>
                  <a:srgbClr val="000090"/>
                </a:solidFill>
              </a:rPr>
              <a:t> </a:t>
            </a:r>
            <a:r>
              <a:rPr lang="ru-RU" sz="2400" dirty="0" smtClean="0">
                <a:solidFill>
                  <a:srgbClr val="000090"/>
                </a:solidFill>
              </a:rPr>
              <a:t>Вот в эти садики вы можете отдать своих детей и не беспокоится за них , там они вдоволь наиграются,  будут сыты. </a:t>
            </a:r>
          </a:p>
          <a:p>
            <a:r>
              <a:rPr lang="ru-RU" sz="2400" dirty="0" smtClean="0">
                <a:solidFill>
                  <a:srgbClr val="000090"/>
                </a:solidFill>
              </a:rPr>
              <a:t>Идём дальше…</a:t>
            </a:r>
            <a:endParaRPr lang="ru-RU" sz="2400" dirty="0">
              <a:solidFill>
                <a:srgbClr val="00009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660232" y="3212976"/>
            <a:ext cx="2232248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067944" y="3284984"/>
            <a:ext cx="2439094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34790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</TotalTime>
  <Words>451</Words>
  <Application>Microsoft Macintosh PowerPoint</Application>
  <PresentationFormat>Экран (4:3)</PresentationFormat>
  <Paragraphs>37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ГОРОДСКОЙ ЗАОЧНЫЙ ТВОРЧЕСКИЙ КОНКУРС «Геленджик – моя малая Родина»  Мой район города Геленджика-самый лучший !</vt:lpstr>
      <vt:lpstr>                   Здравствуйте! Сегодня я расскажу о своем  районе города Геленджика.     Я живу в Центральном районе Геленджика.Тут очень чисто, близко  рынок и море. Я живу на улице Чайковского,наверное, вы бывали на ней. </vt:lpstr>
      <vt:lpstr>НАШИ МАГАЗИНЫ</vt:lpstr>
      <vt:lpstr>АПТЕКИ</vt:lpstr>
      <vt:lpstr>СТОЛОВАЯ</vt:lpstr>
      <vt:lpstr>ПОЛИКЛИНИКА</vt:lpstr>
      <vt:lpstr>АТТРАКЦИОНЫ И СТАДИОН</vt:lpstr>
      <vt:lpstr>МОРЕ</vt:lpstr>
      <vt:lpstr>ДЕТСКИИ САДЫ</vt:lpstr>
      <vt:lpstr>ЦСКА</vt:lpstr>
      <vt:lpstr>   Думаю, что Вам понравился мой район Геленджика! У нас всегда хорошая погода , все живут мирной жизнью.  Посетите наш район!  Главный фон (ссылка)  WWW.photo.ru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Мой район города Геленджика-самый лудщий!</dc:title>
  <dc:creator>Ивановы</dc:creator>
  <cp:lastModifiedBy>vovaliza Охрименко</cp:lastModifiedBy>
  <cp:revision>26</cp:revision>
  <dcterms:created xsi:type="dcterms:W3CDTF">2015-11-15T14:05:12Z</dcterms:created>
  <dcterms:modified xsi:type="dcterms:W3CDTF">2017-06-10T18:55:59Z</dcterms:modified>
</cp:coreProperties>
</file>