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412E3-A782-4532-A3AC-AC42BF3FAF54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FAFF8-E82D-4B74-AF80-1AD2A8CE7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468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FAFF8-E82D-4B74-AF80-1AD2A8CE715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4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8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641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2374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76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129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03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7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5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3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80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8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82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6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8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53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30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1248-B847-46CB-9085-69A38AE236F7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775C2E8-16F3-455B-B683-8E0228ED5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47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Антонимы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6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753" y="727718"/>
            <a:ext cx="104887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 откладывай на завтра то, что можешь сделать…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2753" y="1312493"/>
            <a:ext cx="30540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Нет худа без…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972" y="1801143"/>
            <a:ext cx="55050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Умная ложь хуже глупой…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957" y="3139614"/>
            <a:ext cx="50930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Знай больше, говори  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957" y="3724389"/>
            <a:ext cx="43636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Умей взять, умей и…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3818" y="4185697"/>
            <a:ext cx="63033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Корень учения горек, а плод…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1556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574" y="3284432"/>
            <a:ext cx="3609145" cy="25300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014299"/>
            <a:ext cx="11836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Поблагодарите друг друга за урок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32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03630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258" y="3001527"/>
            <a:ext cx="3944536" cy="295840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741712" y="689113"/>
            <a:ext cx="55656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Улыбнитесь друг другу</a:t>
            </a:r>
            <a:endParaRPr lang="ru-RU" sz="4000" b="1" i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74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786" y="2967335"/>
            <a:ext cx="11806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Ученье - свет, а 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неученье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-  тьма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17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1008" y="889843"/>
            <a:ext cx="1070998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 узнаем: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такое антонимы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Роль антонимов в речи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 научимся: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Выделять антонимы в речи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Подбирать к словам антонимы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008" y="889843"/>
            <a:ext cx="1070998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Мы узнаем: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Что такое антонимы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Роль антонимов в речи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Мы научимся: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Выделять антонимы в речи</a:t>
            </a:r>
          </a:p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Подбирать к словам антонимы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74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5603" y="2967335"/>
            <a:ext cx="8800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Открываем новые знания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85" y="4401288"/>
            <a:ext cx="27336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3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934602"/>
              </p:ext>
            </p:extLst>
          </p:nvPr>
        </p:nvGraphicFramePr>
        <p:xfrm>
          <a:off x="937296" y="2612861"/>
          <a:ext cx="8128000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СЛЕВА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ТИХИЙ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ДОБРЫЙ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ХОЛОДНЫЙ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ГОРЯЧИЙ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ЗЛОЙ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ГРОМКИЙ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ВЫСОКИЙ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4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9512" y="2413543"/>
            <a:ext cx="251863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Приехать</a:t>
            </a:r>
          </a:p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Входить</a:t>
            </a:r>
          </a:p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Носик</a:t>
            </a:r>
          </a:p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Разуть</a:t>
            </a:r>
          </a:p>
          <a:p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55434" y="2503695"/>
            <a:ext cx="260840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Уехать</a:t>
            </a:r>
          </a:p>
          <a:p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Выходить</a:t>
            </a:r>
          </a:p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Носище</a:t>
            </a:r>
          </a:p>
          <a:p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Обуть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12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9" y="508715"/>
            <a:ext cx="8280886" cy="552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58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347" y="347729"/>
            <a:ext cx="3755144" cy="43965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114" y="2133487"/>
            <a:ext cx="1755800" cy="23471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9674" y="5215944"/>
            <a:ext cx="4093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Грустный - Радостный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61545" y="5031279"/>
            <a:ext cx="290335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Большой - Маленький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924758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</TotalTime>
  <Words>124</Words>
  <Application>Microsoft Office PowerPoint</Application>
  <PresentationFormat>Широкоэкранный</PresentationFormat>
  <Paragraphs>43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Грань</vt:lpstr>
      <vt:lpstr>Антонимы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Антонимы</dc:title>
  <dc:creator>Алексей</dc:creator>
  <cp:lastModifiedBy>Алексей</cp:lastModifiedBy>
  <cp:revision>15</cp:revision>
  <dcterms:created xsi:type="dcterms:W3CDTF">2017-06-09T21:56:28Z</dcterms:created>
  <dcterms:modified xsi:type="dcterms:W3CDTF">2017-06-10T07:44:34Z</dcterms:modified>
</cp:coreProperties>
</file>