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08" r:id="rId2"/>
    <p:sldId id="257" r:id="rId3"/>
    <p:sldId id="258" r:id="rId4"/>
    <p:sldId id="259" r:id="rId5"/>
    <p:sldId id="288" r:id="rId6"/>
    <p:sldId id="289" r:id="rId7"/>
    <p:sldId id="290" r:id="rId8"/>
    <p:sldId id="291" r:id="rId9"/>
    <p:sldId id="264" r:id="rId10"/>
    <p:sldId id="295" r:id="rId11"/>
    <p:sldId id="294" r:id="rId12"/>
    <p:sldId id="293" r:id="rId13"/>
    <p:sldId id="292" r:id="rId14"/>
    <p:sldId id="269" r:id="rId15"/>
    <p:sldId id="296" r:id="rId16"/>
    <p:sldId id="297" r:id="rId17"/>
    <p:sldId id="299" r:id="rId18"/>
    <p:sldId id="298" r:id="rId19"/>
    <p:sldId id="274" r:id="rId20"/>
    <p:sldId id="300" r:id="rId21"/>
    <p:sldId id="301" r:id="rId22"/>
    <p:sldId id="303" r:id="rId23"/>
    <p:sldId id="302" r:id="rId24"/>
    <p:sldId id="279" r:id="rId25"/>
    <p:sldId id="307" r:id="rId26"/>
    <p:sldId id="306" r:id="rId27"/>
    <p:sldId id="305" r:id="rId28"/>
    <p:sldId id="304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20" autoAdjust="0"/>
  </p:normalViewPr>
  <p:slideViewPr>
    <p:cSldViewPr>
      <p:cViewPr varScale="1">
        <p:scale>
          <a:sx n="68" d="100"/>
          <a:sy n="68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59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eisfree.com/content1/pic/zip/201122421113324977801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lenaranko.ucoz.ru/" TargetMode="External"/><Relationship Id="rId5" Type="http://schemas.openxmlformats.org/officeDocument/2006/relationships/hyperlink" Target="http://www.design-web.com.ua/wp-content/uploads/2012/11/owl.jpg" TargetMode="External"/><Relationship Id="rId4" Type="http://schemas.openxmlformats.org/officeDocument/2006/relationships/hyperlink" Target="http://gatet.files.wordpress.com/2010/06/me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image" Target="../media/image7.jpeg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844824"/>
            <a:ext cx="5770984" cy="38450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VIII </a:t>
            </a:r>
            <a:r>
              <a:rPr lang="ru-RU" b="1" dirty="0"/>
              <a:t>районный конкурс «ОКНО В ПРИРОДУ»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Арькова</a:t>
            </a:r>
            <a:r>
              <a:rPr lang="ru-RU" b="1" dirty="0"/>
              <a:t> Марина Владимировна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Учитель химии и биологии МКОУ СШ № 4, г. Калач-на-Дону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НОМИНАЦИЯ: Информационный ресурс по экологическому образованию и воспитанию (интерактивные игры)</a:t>
            </a:r>
            <a:br>
              <a:rPr lang="ru-RU" b="1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07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Это интересно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Воздух, в состав которого входят: кислород -21%, азот – 78%, углекислый газ, инертные газы, водяные пары – 0. 03%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вдыхает человек?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Это интересно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На живые организмы токсичное действие оказывает производное кислорода – озон, атомарный кислород.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Когда кислород вреден?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Это интересно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Воздух, который содержит примерно 16 % кислорода, 4 % углекислого газа, азота, пары воды – 79%.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выдыхает человек?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Это интересно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Одному человеку в сутки для питья нужно около 1,5 л. Для </a:t>
            </a:r>
            <a:r>
              <a:rPr lang="ru-RU" sz="2800" i="1" dirty="0" smtClean="0">
                <a:latin typeface="Georgia" pitchFamily="18" charset="0"/>
              </a:rPr>
              <a:t>бытовых нужд еще около 100 литров.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Много ли пресной воды нужно человеку в сутки?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Экологические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929066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Ночью фотосинтез прекращается, а крупные астения при дыхании потребляют много кислорода.  Кроме того тропические растения, как правило, выделяют эфирные масла, которые небезопасны для здоровья. 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Одна богатая лондонская дама, узнав о том, что растения очищают воздух, велела слугам перенести из зимнего сада в спальню, которая не проветривалась, 5 самых больших тропических растений. Утром дама проснулась с головной болью. Почему?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Экологические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Растения на стенах позволяют смягчать колебания температуры в зданиях. В домах с озелененными стенами летом всегда прохладно, зимой дом не так быстро остывает.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Вьющиеся растения украшают здания. Сегодня это имеет не только декоративное, но и экологическое значение. Какое?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Экологическая задача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071943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Нужно завести в Австралию естественных санитаров -  навозных жуков.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Англичане, любители молочных продуктов, пополнили фауну Австралии коровами. Но случилось непредвиденное. Навоз стал отравлять растительность, почвы подвергались эрозии. Как можно исправить положение?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Экологическая задача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071942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 засолению почв, резкому снижению урожая, голоду.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Чтобы стереть с лица Земли варварский, по мнению римлян, Карфаген. Они в </a:t>
            </a:r>
            <a:r>
              <a:rPr lang="en-US" sz="2800" dirty="0" smtClean="0">
                <a:latin typeface="Georgia" pitchFamily="18" charset="0"/>
              </a:rPr>
              <a:t>V</a:t>
            </a:r>
            <a:r>
              <a:rPr lang="ru-RU" sz="2800" dirty="0" smtClean="0">
                <a:latin typeface="Georgia" pitchFamily="18" charset="0"/>
              </a:rPr>
              <a:t>в. до н.э. прибегли к такой акции, как посыпание наиболее плодородных земель солью. Как вы думаете, к чему это привело?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7620" y="4143380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Экологическая задача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714752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Нарушится природное равновесие. Личинки комаров – корм для многих рыб. Разорвав пищевую  цепочку, можно вызвать гибель нескольких других видов. </a:t>
            </a:r>
            <a:r>
              <a:rPr lang="ru-RU" sz="2800" i="1" dirty="0" err="1" smtClean="0">
                <a:latin typeface="Georgia" pitchFamily="18" charset="0"/>
              </a:rPr>
              <a:t>р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Один из «врагов» человека – комар – переносчик возбудителей малярии и других видов лихорадок. Что будет, если удастся каким – то способом избавиться от всех комаров?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Высказывания великих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000504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Человечество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пропастью.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Французский писатель, эколог  Ж. </a:t>
            </a:r>
            <a:r>
              <a:rPr lang="ru-RU" sz="2800" dirty="0" err="1" smtClean="0">
                <a:latin typeface="Georgia" pitchFamily="18" charset="0"/>
              </a:rPr>
              <a:t>Дорет</a:t>
            </a:r>
            <a:r>
              <a:rPr lang="ru-RU" sz="2800" dirty="0" smtClean="0">
                <a:latin typeface="Georgia" pitchFamily="18" charset="0"/>
              </a:rPr>
              <a:t>: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«… брало разгон 30 тыс. лет, а теперь ему осталось 30 лет, чтобы затормозить перед …»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1714488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Высказывания великих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000504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Люди            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природы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Французский ученый, физик  Ф.  </a:t>
            </a:r>
            <a:r>
              <a:rPr lang="ru-RU" sz="2800" dirty="0" err="1" smtClean="0">
                <a:latin typeface="Georgia" pitchFamily="18" charset="0"/>
              </a:rPr>
              <a:t>Жолио-Кюри</a:t>
            </a:r>
            <a:r>
              <a:rPr lang="ru-RU" sz="2800" dirty="0" smtClean="0">
                <a:latin typeface="Georgia" pitchFamily="18" charset="0"/>
              </a:rPr>
              <a:t>: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«Нельзя допускать, чтобы … направляли на свое собственное уничтожение те силы …, которые они сумели открыть и покорить»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Высказывания великих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14744" y="40005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475439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Земля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Великий русский писатель Л. Толстой:   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«… , как воздух и солнце, достояние всех и не может быть предметом собственности»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Высказывания великих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572008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Человек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паразитов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7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Российский ученый, ботаник Е. </a:t>
            </a:r>
            <a:r>
              <a:rPr lang="ru-RU" sz="2800" dirty="0" err="1" smtClean="0">
                <a:latin typeface="Georgia" pitchFamily="18" charset="0"/>
              </a:rPr>
              <a:t>Робинович</a:t>
            </a:r>
            <a:r>
              <a:rPr lang="ru-RU" sz="2800" dirty="0" smtClean="0">
                <a:latin typeface="Georgia" pitchFamily="18" charset="0"/>
              </a:rPr>
              <a:t>: 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«… менее самостоятелен, чем самый ничтожный полевой сорняк. С физиологической точки зрения все морские и наземные животные, включая человека, не что иное, как группа … на большом теле растительного мира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Высказывания великих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50057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Природа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права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Немецкий поэт И. Гете: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«… не признает шуток, она всегда правдива, всегда серьезна: она всегда …,  ошибки же и заблуждения исходят от людей»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Определения 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Флора – богиня весны и цветения. Все растения на какой-то территории.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Фауна – жена бога лесов и полей Фавна. Все животные, от насекомых до птиц и зверей.  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                             ФЛОРА. ФАУНА. 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                   Чем отличаются эти понятия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Определения 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 заповеднике под охраной находится </a:t>
            </a:r>
            <a:r>
              <a:rPr lang="ru-RU" sz="2800" i="1" u="sng" dirty="0" smtClean="0">
                <a:latin typeface="Georgia" pitchFamily="18" charset="0"/>
              </a:rPr>
              <a:t>все живое </a:t>
            </a:r>
            <a:r>
              <a:rPr lang="ru-RU" sz="2800" i="1" dirty="0" smtClean="0">
                <a:latin typeface="Georgia" pitchFamily="18" charset="0"/>
              </a:rPr>
              <a:t>на данной территории, а в заказнике- только </a:t>
            </a:r>
            <a:r>
              <a:rPr lang="ru-RU" sz="2800" i="1" u="sng" dirty="0" smtClean="0">
                <a:latin typeface="Georgia" pitchFamily="18" charset="0"/>
              </a:rPr>
              <a:t>какой-то конкретный вид </a:t>
            </a:r>
            <a:r>
              <a:rPr lang="ru-RU" sz="2800" i="1" dirty="0" smtClean="0">
                <a:latin typeface="Georgia" pitchFamily="18" charset="0"/>
              </a:rPr>
              <a:t>живого, например уссурийский тигр.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dirty="0" smtClean="0">
                <a:latin typeface="Georgia" pitchFamily="18" charset="0"/>
              </a:rPr>
              <a:t>Заповедник, заказник. </a:t>
            </a:r>
          </a:p>
          <a:p>
            <a:pPr algn="ctr">
              <a:spcBef>
                <a:spcPct val="20000"/>
              </a:spcBef>
            </a:pPr>
            <a:r>
              <a:rPr lang="ru-RU" sz="3200" dirty="0" smtClean="0">
                <a:latin typeface="Georgia" pitchFamily="18" charset="0"/>
              </a:rPr>
              <a:t>Чем отличаются эти понятия</a:t>
            </a:r>
            <a:r>
              <a:rPr lang="ru-RU" sz="2800" dirty="0" smtClean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Определения 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i="1" dirty="0"/>
              <a:t>В </a:t>
            </a:r>
            <a:r>
              <a:rPr lang="ru-RU" sz="2800" i="1" dirty="0" smtClean="0"/>
              <a:t> </a:t>
            </a:r>
            <a:r>
              <a:rPr lang="ru-RU" sz="2800" i="1" dirty="0"/>
              <a:t>воздухе увеличивается содержание углекислого </a:t>
            </a:r>
            <a:r>
              <a:rPr lang="ru-RU" sz="2800" i="1" dirty="0" smtClean="0"/>
              <a:t>газа, </a:t>
            </a:r>
            <a:r>
              <a:rPr lang="ru-RU" sz="2800" i="1" dirty="0"/>
              <a:t>что препятствует отдачи тепла от Земли в Космос. Это влечет повышение средней температуры </a:t>
            </a:r>
            <a:r>
              <a:rPr lang="ru-RU" sz="2800" i="1" dirty="0" smtClean="0"/>
              <a:t>планеты</a:t>
            </a:r>
            <a:r>
              <a:rPr lang="ru-RU" sz="2800" i="1" dirty="0"/>
              <a:t> </a:t>
            </a:r>
            <a:r>
              <a:rPr lang="ru-RU" sz="2800" i="1" dirty="0" smtClean="0"/>
              <a:t>и как следствие глобальное таянье ледников, что может привести к затоплению большой прибрежной территории. </a:t>
            </a:r>
            <a:endParaRPr lang="ru-RU" sz="2800" i="1" dirty="0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«Парниковый эффект», чем вызван, назовите возможные последствия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Определения 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Какое-то одно место, где привыкли жить одни виды растений, птиц или животных. классификация: -естественный, искусственный, вторичный, зимовочный, восстановленный. 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                                      Ареал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Определения 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Предельно допустимая концентрация –это наибольшее допустимое для </a:t>
            </a:r>
            <a:r>
              <a:rPr lang="ru-RU" sz="2800" i="1" dirty="0">
                <a:latin typeface="Georgia" pitchFamily="18" charset="0"/>
              </a:rPr>
              <a:t>о</a:t>
            </a:r>
            <a:r>
              <a:rPr lang="ru-RU" sz="2800" i="1" dirty="0" smtClean="0">
                <a:latin typeface="Georgia" pitchFamily="18" charset="0"/>
              </a:rPr>
              <a:t>кружающей среды и человека содержание того или иного вещества в почве, в воздухе, в воде и пище. Для каждого вещества ПДК свой. 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                                         ПДК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1484784"/>
            <a:ext cx="864096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-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http://www.hereisfree.com/content1//pic/zip/201122421113324977801.jpg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идея кнопки «домик»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- http://gatet.files.wordpress.com/2010/06/me.jpg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знак вопроса с человечком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-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http://www.design-web.com.ua/wp-content/uploads/2012/11/owl.jpg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мудрая сова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500306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http://elenaranko.ucoz.ru/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Ранько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Елена Алексеевна 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втор шаблона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Предметные недели в школе: биологии, экология, здоровый образ жизни. Составители В.В.Балабанова, Т.А.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Максимцева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Волгоград. Издательство «Учитель»;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Химия и экология. Материалы для проведения учебной и внеурочной работы по экологическому воспитанию. Составитель Г.А.Фадеева. Волгоград. Издательство «Учитель»;  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И.В.Емельянов,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А.А.Околелова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Экологическая азбука. Учебное пособие по экологии для школьников. Волгоград. Кооператив «Книга». 1994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285720" y="1700734"/>
            <a:ext cx="3500462" cy="656696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Главный защитник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310243" y="5157118"/>
            <a:ext cx="3475939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Определения 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310243" y="4293022"/>
            <a:ext cx="3475939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Высказывания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 великих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285720" y="2564830"/>
            <a:ext cx="3500462" cy="721294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Это интересно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285720" y="3428926"/>
            <a:ext cx="3500462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экологические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 задачи </a:t>
            </a:r>
            <a:endParaRPr lang="ru-RU" sz="2000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0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Это такой приятный на вдох газ, в который превращается кислород, когда идет гроза и сверкает молния. Расположен на высоте 18-25 км от поверхности земли. Он задерживает лишний ультрафиолет. Который несут нам солнечные лучи.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такое «озоновый слой»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Главный защитник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         1995 над Антарктидой была обнаружена первая «озоновая дыра». В этом месте слой очень тонкий и не может выполнять защитную функцию. Эти «дыры» могут перемещаться и затягиваться.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представляют собой «озоновые дыры»?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Главный защитник 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Хлор –разрушает озоновый слой, используется при очистки и обеззараживания воды. Фреоны, находящиеся в дезодорантах и холодильниках. –так же разрушают озоновый слой.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Каковы причины возникновения «озоновых дыр»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Главный защитник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Существуют ли международные соглашения, предусматривающие меры предупреждения отрицательных последствий использования разрушителей озонового слоя?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Главный защитник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Ученые создают замену фреонам, альтернативой может быть использование фтора вместо хлора. Промышленность все больше выпускает дезодорантов не с распылителем, а шариковые или гелиевые.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делается в нашей стране по сокращению производства </a:t>
            </a:r>
            <a:r>
              <a:rPr lang="ru-RU" sz="2800" dirty="0" err="1" smtClean="0">
                <a:latin typeface="Georgia" pitchFamily="18" charset="0"/>
              </a:rPr>
              <a:t>озоноразрушающих</a:t>
            </a:r>
            <a:r>
              <a:rPr lang="ru-RU" sz="2800" dirty="0" smtClean="0">
                <a:latin typeface="Georgia" pitchFamily="18" charset="0"/>
              </a:rPr>
              <a:t> веществ?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Главный защитник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Это интересно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Если извлечь все железо. Растворенное в воде, то его получится примерно по 35 тонн на каждого жителя планеты.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Почему морскую воду можно назвать «жидкой железной рудой»?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1157</Words>
  <Application>Microsoft Office PowerPoint</Application>
  <PresentationFormat>Экран (4:3)</PresentationFormat>
  <Paragraphs>168</Paragraphs>
  <Slides>29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химия</cp:lastModifiedBy>
  <cp:revision>21</cp:revision>
  <dcterms:created xsi:type="dcterms:W3CDTF">2014-01-06T16:00:12Z</dcterms:created>
  <dcterms:modified xsi:type="dcterms:W3CDTF">2017-05-23T07:23:49Z</dcterms:modified>
</cp:coreProperties>
</file>