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7" r:id="rId3"/>
    <p:sldId id="270" r:id="rId4"/>
    <p:sldId id="258" r:id="rId5"/>
    <p:sldId id="272" r:id="rId6"/>
    <p:sldId id="260" r:id="rId7"/>
    <p:sldId id="274" r:id="rId8"/>
    <p:sldId id="259" r:id="rId9"/>
    <p:sldId id="276" r:id="rId10"/>
    <p:sldId id="264" r:id="rId11"/>
    <p:sldId id="278" r:id="rId12"/>
    <p:sldId id="261" r:id="rId13"/>
    <p:sldId id="280" r:id="rId14"/>
    <p:sldId id="265" r:id="rId15"/>
    <p:sldId id="282" r:id="rId16"/>
    <p:sldId id="266" r:id="rId17"/>
    <p:sldId id="284" r:id="rId18"/>
    <p:sldId id="267" r:id="rId19"/>
    <p:sldId id="286" r:id="rId20"/>
    <p:sldId id="268" r:id="rId21"/>
    <p:sldId id="288" r:id="rId22"/>
    <p:sldId id="29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презентации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571480"/>
            <a:ext cx="5500726" cy="57150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Филиал №3 МАДОУ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Верхнекетский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детский сад»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1643050"/>
            <a:ext cx="5286412" cy="207170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Segoe Script" pitchFamily="34" charset="0"/>
              </a:rPr>
              <a:t>Что делают зверята?</a:t>
            </a:r>
            <a:endParaRPr lang="ru-RU" sz="5400" b="1" dirty="0">
              <a:solidFill>
                <a:schemeClr val="tx1"/>
              </a:solidFill>
              <a:latin typeface="Segoe Script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00298" y="3857628"/>
            <a:ext cx="3500462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Выполнила Алексеева М.А. воспитатель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26366"/>
            <a:ext cx="5643602" cy="6511849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слоненок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02" y="714356"/>
            <a:ext cx="5072098" cy="5852421"/>
          </a:xfrm>
          <a:prstGeom prst="rect">
            <a:avLst/>
          </a:prstGeom>
          <a:noFill/>
        </p:spPr>
      </p:pic>
      <p:pic>
        <p:nvPicPr>
          <p:cNvPr id="4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1571612"/>
            <a:ext cx="2781320" cy="3209215"/>
          </a:xfrm>
          <a:prstGeom prst="rect">
            <a:avLst/>
          </a:prstGeom>
          <a:noFill/>
        </p:spPr>
      </p:pic>
      <p:pic>
        <p:nvPicPr>
          <p:cNvPr id="5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143116"/>
            <a:ext cx="3586188" cy="4137909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слонята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8715" cy="6858000"/>
          </a:xfrm>
          <a:prstGeom prst="rect">
            <a:avLst/>
          </a:prstGeom>
          <a:noFill/>
        </p:spPr>
      </p:pic>
      <p:pic>
        <p:nvPicPr>
          <p:cNvPr id="3" name="Picture 2" descr="Картинки по запросу анимация котенок спи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571984"/>
            <a:ext cx="2871174" cy="2286016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4929190" y="0"/>
            <a:ext cx="4000528" cy="6429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котенок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8715" cy="6858000"/>
          </a:xfrm>
          <a:prstGeom prst="rect">
            <a:avLst/>
          </a:prstGeom>
          <a:noFill/>
        </p:spPr>
      </p:pic>
      <p:pic>
        <p:nvPicPr>
          <p:cNvPr id="3" name="Picture 2" descr="Картинки по запросу анимация котенок спи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571984"/>
            <a:ext cx="2871174" cy="2286016"/>
          </a:xfrm>
          <a:prstGeom prst="rect">
            <a:avLst/>
          </a:prstGeom>
          <a:noFill/>
        </p:spPr>
      </p:pic>
      <p:pic>
        <p:nvPicPr>
          <p:cNvPr id="6146" name="Picture 2" descr="Картинки по запросу кошка спит рисунок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357950" y="4143380"/>
            <a:ext cx="2500330" cy="1911800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4857752" y="0"/>
            <a:ext cx="4286248" cy="6429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котята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482" cy="6858000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анимация  корова ест траву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643182"/>
            <a:ext cx="5050496" cy="3429024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кошка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482" cy="6858000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анимация  корова ест траву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643182"/>
            <a:ext cx="5050496" cy="3429024"/>
          </a:xfrm>
          <a:prstGeom prst="rect">
            <a:avLst/>
          </a:prstGeom>
          <a:noFill/>
        </p:spPr>
      </p:pic>
      <p:pic>
        <p:nvPicPr>
          <p:cNvPr id="5" name="Picture 4" descr="Картинки по запросу анимация  корова ест траву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857224" y="4643446"/>
            <a:ext cx="2643206" cy="1798730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0" y="6286520"/>
            <a:ext cx="3929058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кошки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1821" y="3786166"/>
            <a:ext cx="3852179" cy="3071834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143108" y="0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кошка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571876"/>
            <a:ext cx="3852179" cy="3071834"/>
          </a:xfrm>
          <a:prstGeom prst="rect">
            <a:avLst/>
          </a:prstGeom>
          <a:noFill/>
        </p:spPr>
      </p:pic>
      <p:pic>
        <p:nvPicPr>
          <p:cNvPr id="1026" name="Picture 2" descr="Картинки по запросу кошка рисун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357694"/>
            <a:ext cx="2796288" cy="1928826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857488" y="0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кошки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Картинки по запросу картинки полянка 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15" y="0"/>
            <a:ext cx="9134085" cy="6858000"/>
          </a:xfrm>
          <a:prstGeom prst="rect">
            <a:avLst/>
          </a:prstGeom>
          <a:noFill/>
        </p:spPr>
      </p:pic>
      <p:pic>
        <p:nvPicPr>
          <p:cNvPr id="15362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643182"/>
            <a:ext cx="2895600" cy="2924176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14282" y="0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собачка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C -0.01354 0.00741 -0.02813 0.00648 -0.04219 0.01019 C -0.05972 0.01482 -0.07674 0.02315 -0.09427 0.02732 C -0.1375 0.05741 -0.18993 0.05255 -0.23507 0.05509 C -0.25365 0.06019 -0.27049 0.06921 -0.28924 0.07222 C -0.30313 0.07801 -0.31719 0.07986 -0.33143 0.08241 C -0.36042 0.09468 -0.39028 0.09722 -0.41979 0.09954 C -0.44688 0.11667 -0.4934 0.12176 -0.52205 0.12732 C -0.54688 0.13171 -0.57153 0.14653 -0.59636 0.14769 C -0.68542 0.15116 -0.86337 0.15486 -0.86337 0.15509 C -0.87552 0.15579 -0.88733 0.15625 -0.89948 0.1581 C -0.90851 0.15949 -0.92118 0.16875 -0.92952 0.17176 C -0.95313 0.18033 -0.97691 0.19329 -0.99983 0.20625 C -1.01059 0.21227 -1.0224 0.2088 -1.03386 0.20995 C -1.04792 0.21783 -1.06354 0.2169 -1.0783 0.22037 C -1.08212 0.22245 -1.08611 0.22546 -1.09011 0.22708 C -1.09288 0.22801 -1.09584 0.22894 -1.09809 0.23033 C -1.10243 0.23264 -1.11024 0.2375 -1.11024 0.23773 C -1.12639 0.23472 -1.13143 0.23403 -1.14445 0.22708 C -1.15434 0.20995 -1.15729 0.2132 -1.17257 0.2132 " pathEditMode="relative" rAng="0" ptsTypes="fffffffffffffffffffA">
                                      <p:cBhvr>
                                        <p:cTn id="6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" y="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Картинки по запросу картинки полянка 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15" y="0"/>
            <a:ext cx="9134085" cy="6858000"/>
          </a:xfrm>
          <a:prstGeom prst="rect">
            <a:avLst/>
          </a:prstGeom>
          <a:noFill/>
        </p:spPr>
      </p:pic>
      <p:pic>
        <p:nvPicPr>
          <p:cNvPr id="15362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643182"/>
            <a:ext cx="2895600" cy="2924176"/>
          </a:xfrm>
          <a:prstGeom prst="rect">
            <a:avLst/>
          </a:prstGeom>
          <a:noFill/>
        </p:spPr>
      </p:pic>
      <p:pic>
        <p:nvPicPr>
          <p:cNvPr id="24578" name="Picture 2" descr="Картинки по запросу анимация собаки бегут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8380" y="4536285"/>
            <a:ext cx="3095620" cy="2321715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14282" y="0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собачки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C -0.01354 0.00741 -0.02813 0.00648 -0.04219 0.01019 C -0.05972 0.01482 -0.07674 0.02315 -0.09427 0.02732 C -0.1375 0.05741 -0.18993 0.05255 -0.23507 0.05509 C -0.25365 0.06019 -0.27049 0.06921 -0.28924 0.07222 C -0.30313 0.07801 -0.31719 0.07986 -0.33143 0.08241 C -0.36042 0.09468 -0.39028 0.09722 -0.41979 0.09954 C -0.44688 0.11667 -0.4934 0.12176 -0.52205 0.12732 C -0.54688 0.13171 -0.57153 0.14653 -0.59636 0.14769 C -0.68542 0.15116 -0.86337 0.15486 -0.86337 0.15509 C -0.87552 0.15579 -0.88733 0.15625 -0.89948 0.1581 C -0.90851 0.15949 -0.92118 0.16875 -0.92952 0.17176 C -0.95313 0.18033 -0.97691 0.19329 -0.99983 0.20625 C -1.01059 0.21227 -1.0224 0.2088 -1.03386 0.20995 C -1.04792 0.21783 -1.06354 0.2169 -1.0783 0.22037 C -1.08212 0.22245 -1.08611 0.22546 -1.09011 0.22708 C -1.09288 0.22801 -1.09584 0.22894 -1.09809 0.23033 C -1.10243 0.23264 -1.11024 0.2375 -1.11024 0.23773 C -1.12639 0.23472 -1.13143 0.23403 -1.14445 0.22708 C -1.15434 0.20995 -1.15729 0.2132 -1.17257 0.2132 " pathEditMode="relative" rAng="0" ptsTypes="fffffffffffffffffffA">
                                      <p:cBhvr>
                                        <p:cTn id="6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" y="11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-1.14184 0.0261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1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pic>
        <p:nvPicPr>
          <p:cNvPr id="5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0"/>
            <a:ext cx="3790969" cy="402581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6072206"/>
            <a:ext cx="4500562" cy="5714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делает обезьянка?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60274"/>
          </a:xfrm>
          <a:prstGeom prst="rect">
            <a:avLst/>
          </a:prstGeom>
          <a:noFill/>
        </p:spPr>
      </p:pic>
      <p:pic>
        <p:nvPicPr>
          <p:cNvPr id="14340" name="Picture 4" descr="Картинки по запросу анимация зверят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952624"/>
            <a:ext cx="4905376" cy="4905376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85720" y="214290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лисичка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-1.01632 -0.0057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60274"/>
          </a:xfrm>
          <a:prstGeom prst="rect">
            <a:avLst/>
          </a:prstGeom>
          <a:noFill/>
        </p:spPr>
      </p:pic>
      <p:pic>
        <p:nvPicPr>
          <p:cNvPr id="14340" name="Picture 4" descr="Картинки по запросу анимация зверят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952624"/>
            <a:ext cx="4905376" cy="4905376"/>
          </a:xfrm>
          <a:prstGeom prst="rect">
            <a:avLst/>
          </a:prstGeom>
          <a:noFill/>
        </p:spPr>
      </p:pic>
      <p:pic>
        <p:nvPicPr>
          <p:cNvPr id="25602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4571999"/>
            <a:ext cx="4762500" cy="2286001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85720" y="214290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лисички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-1.01632 -0.0057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962 -0.00787 L -1.16632 -0.01828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шаблон презентации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71934" y="785794"/>
            <a:ext cx="4286280" cy="2286016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Franklin Gothic Medium" pitchFamily="34" charset="0"/>
              </a:rPr>
              <a:t>Молодцы!</a:t>
            </a:r>
            <a:endParaRPr lang="ru-RU" sz="4800" b="1" i="1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214282" y="571480"/>
            <a:ext cx="4857752" cy="4500594"/>
          </a:xfrm>
          <a:prstGeom prst="su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pic>
        <p:nvPicPr>
          <p:cNvPr id="4" name="Picture 4" descr="Похожее изображение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2681288" cy="4491038"/>
          </a:xfrm>
          <a:prstGeom prst="rect">
            <a:avLst/>
          </a:prstGeom>
          <a:noFill/>
        </p:spPr>
      </p:pic>
      <p:pic>
        <p:nvPicPr>
          <p:cNvPr id="5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0"/>
            <a:ext cx="3790969" cy="4025811"/>
          </a:xfrm>
          <a:prstGeom prst="rect">
            <a:avLst/>
          </a:prstGeom>
          <a:noFill/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 обезьянки?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картинки полянка 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8" descr="Картинки по запросу анимация зайчик прыгае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14620"/>
            <a:ext cx="3071834" cy="3849514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 зайчонок?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картинки полянка 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8" descr="Картинки по запросу анимация зайчик прыгае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714752"/>
            <a:ext cx="2071702" cy="2596184"/>
          </a:xfrm>
          <a:prstGeom prst="rect">
            <a:avLst/>
          </a:prstGeom>
          <a:noFill/>
        </p:spPr>
      </p:pic>
      <p:pic>
        <p:nvPicPr>
          <p:cNvPr id="5" name="Picture 8" descr="Картинки по запросу анимация зайчик прыгае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857628"/>
            <a:ext cx="2000264" cy="2506660"/>
          </a:xfrm>
          <a:prstGeom prst="rect">
            <a:avLst/>
          </a:prstGeom>
          <a:noFill/>
        </p:spPr>
      </p:pic>
      <p:pic>
        <p:nvPicPr>
          <p:cNvPr id="7" name="Picture 8" descr="Картинки по запросу анимация зайчик прыгае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286124"/>
            <a:ext cx="2071702" cy="2596184"/>
          </a:xfrm>
          <a:prstGeom prst="rect">
            <a:avLst/>
          </a:prstGeom>
          <a:noFill/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зайчата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14290"/>
            <a:ext cx="6072230" cy="6072230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бабоч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Картинки по запросу анимация бабочка летае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14290"/>
            <a:ext cx="6286544" cy="6286544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бабоч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ки?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картинка под вод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pic>
        <p:nvPicPr>
          <p:cNvPr id="5" name="Picture 6" descr="Картинки по запросу анимация рыбка плыве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28596" y="714356"/>
            <a:ext cx="7343844" cy="5716356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рыба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картинка под вод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pic>
        <p:nvPicPr>
          <p:cNvPr id="4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85860"/>
            <a:ext cx="6929486" cy="5197120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14282" y="6072206"/>
            <a:ext cx="4500562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делают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рыбы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100</Words>
  <PresentationFormat>Экран (4:3)</PresentationFormat>
  <Paragraphs>24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Филиал №3 МАДОУ «Верхнекетский детский сад»</vt:lpstr>
      <vt:lpstr>Что делает обезьянка?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2017-06-04T09:52:51Z</dcterms:created>
  <dcterms:modified xsi:type="dcterms:W3CDTF">2017-06-10T08:30:17Z</dcterms:modified>
</cp:coreProperties>
</file>