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80" r:id="rId14"/>
    <p:sldId id="281" r:id="rId15"/>
    <p:sldId id="282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FB9F81-A67E-46E7-8A5B-ED72743918D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430121-CEFF-4C98-B275-BCFEB002580D}">
      <dgm:prSet phldrT="[Текст]" custT="1"/>
      <dgm:spPr>
        <a:solidFill>
          <a:srgbClr val="FFC000"/>
        </a:solidFill>
        <a:effectLst>
          <a:innerShdw blurRad="114300">
            <a:prstClr val="black"/>
          </a:innerShdw>
        </a:effectLst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2400" b="1" dirty="0" smtClean="0">
              <a:solidFill>
                <a:srgbClr val="296610"/>
              </a:solidFill>
            </a:rPr>
            <a:t>Позволяет показать конкурентоспособность образовательной организации</a:t>
          </a:r>
          <a:endParaRPr lang="ru-RU" sz="2400" b="1" dirty="0">
            <a:solidFill>
              <a:srgbClr val="296610"/>
            </a:solidFill>
          </a:endParaRPr>
        </a:p>
      </dgm:t>
    </dgm:pt>
    <dgm:pt modelId="{0F979887-3CCC-447C-9090-2DE4819A6BE5}" type="parTrans" cxnId="{8A304431-2BDB-4B97-B805-78938DFB7FE5}">
      <dgm:prSet/>
      <dgm:spPr/>
      <dgm:t>
        <a:bodyPr/>
        <a:lstStyle/>
        <a:p>
          <a:endParaRPr lang="ru-RU"/>
        </a:p>
      </dgm:t>
    </dgm:pt>
    <dgm:pt modelId="{5DA9B350-7743-4282-A835-7113D176F110}" type="sibTrans" cxnId="{8A304431-2BDB-4B97-B805-78938DFB7FE5}">
      <dgm:prSet/>
      <dgm:spPr/>
      <dgm:t>
        <a:bodyPr/>
        <a:lstStyle/>
        <a:p>
          <a:endParaRPr lang="ru-RU"/>
        </a:p>
      </dgm:t>
    </dgm:pt>
    <dgm:pt modelId="{AB9F844D-8181-4758-A814-76275141D41D}">
      <dgm:prSet/>
      <dgm:spPr>
        <a:solidFill>
          <a:srgbClr val="FFC000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b="1" dirty="0" smtClean="0">
              <a:solidFill>
                <a:srgbClr val="296610"/>
              </a:solidFill>
            </a:rPr>
            <a:t>Способствует объединению и координации всех специалистов ДОУ, задействованных в деятельности по реализации модели;</a:t>
          </a:r>
          <a:endParaRPr lang="ru-RU" b="1" dirty="0">
            <a:solidFill>
              <a:srgbClr val="296610"/>
            </a:solidFill>
          </a:endParaRPr>
        </a:p>
      </dgm:t>
    </dgm:pt>
    <dgm:pt modelId="{CBE2B47A-493B-4390-A837-633CCA4DADF8}" type="parTrans" cxnId="{21C3CE08-FEEB-49DC-8110-54E2F888AB2B}">
      <dgm:prSet/>
      <dgm:spPr/>
      <dgm:t>
        <a:bodyPr/>
        <a:lstStyle/>
        <a:p>
          <a:endParaRPr lang="ru-RU"/>
        </a:p>
      </dgm:t>
    </dgm:pt>
    <dgm:pt modelId="{9CC5839A-4578-4D94-A5C0-E2D28CB208B3}" type="sibTrans" cxnId="{21C3CE08-FEEB-49DC-8110-54E2F888AB2B}">
      <dgm:prSet/>
      <dgm:spPr/>
      <dgm:t>
        <a:bodyPr/>
        <a:lstStyle/>
        <a:p>
          <a:endParaRPr lang="ru-RU"/>
        </a:p>
      </dgm:t>
    </dgm:pt>
    <dgm:pt modelId="{7C584B99-0843-4172-801F-485597A235E8}">
      <dgm:prSet custT="1"/>
      <dgm:spPr>
        <a:solidFill>
          <a:srgbClr val="92D050"/>
        </a:solidFill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sz="2400" b="1" dirty="0" smtClean="0">
              <a:solidFill>
                <a:srgbClr val="296610"/>
              </a:solidFill>
            </a:rPr>
            <a:t>Служит основой для разработки, совершенствования и практического применения образовательных технологий;</a:t>
          </a:r>
          <a:endParaRPr lang="ru-RU" sz="2400" b="1" dirty="0">
            <a:solidFill>
              <a:srgbClr val="296610"/>
            </a:solidFill>
          </a:endParaRPr>
        </a:p>
      </dgm:t>
    </dgm:pt>
    <dgm:pt modelId="{744D885B-1223-427B-A91C-93D09A78FF86}" type="parTrans" cxnId="{0D53DA00-C2C6-409B-80E2-B3A3EACDC233}">
      <dgm:prSet/>
      <dgm:spPr/>
      <dgm:t>
        <a:bodyPr/>
        <a:lstStyle/>
        <a:p>
          <a:endParaRPr lang="ru-RU"/>
        </a:p>
      </dgm:t>
    </dgm:pt>
    <dgm:pt modelId="{EF84AE18-A9FB-4ACD-839E-B80363B62A5D}" type="sibTrans" cxnId="{0D53DA00-C2C6-409B-80E2-B3A3EACDC233}">
      <dgm:prSet/>
      <dgm:spPr/>
      <dgm:t>
        <a:bodyPr/>
        <a:lstStyle/>
        <a:p>
          <a:endParaRPr lang="ru-RU"/>
        </a:p>
      </dgm:t>
    </dgm:pt>
    <dgm:pt modelId="{4CBC1D43-7796-46BD-9FB9-7AD41AD97D9F}">
      <dgm:prSet custT="1"/>
      <dgm:spPr>
        <a:solidFill>
          <a:srgbClr val="92D05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2800" b="1" dirty="0" smtClean="0">
              <a:solidFill>
                <a:srgbClr val="296610"/>
              </a:solidFill>
            </a:rPr>
            <a:t>Является основой для оценки качества образовательных услуг</a:t>
          </a:r>
          <a:r>
            <a:rPr lang="ru-RU" sz="2800" dirty="0" smtClean="0">
              <a:solidFill>
                <a:srgbClr val="296610"/>
              </a:solidFill>
            </a:rPr>
            <a:t>;</a:t>
          </a:r>
          <a:endParaRPr lang="ru-RU" sz="2800" dirty="0">
            <a:solidFill>
              <a:srgbClr val="296610"/>
            </a:solidFill>
          </a:endParaRPr>
        </a:p>
      </dgm:t>
    </dgm:pt>
    <dgm:pt modelId="{4CAA2BD6-BF81-4A41-96FD-EC1EFAD93AA8}" type="parTrans" cxnId="{30A6410C-C317-4B48-A6AC-8707B2868A6F}">
      <dgm:prSet/>
      <dgm:spPr/>
      <dgm:t>
        <a:bodyPr/>
        <a:lstStyle/>
        <a:p>
          <a:endParaRPr lang="ru-RU"/>
        </a:p>
      </dgm:t>
    </dgm:pt>
    <dgm:pt modelId="{95D551C6-4D17-4872-AD37-CF74DDF03F37}" type="sibTrans" cxnId="{30A6410C-C317-4B48-A6AC-8707B2868A6F}">
      <dgm:prSet/>
      <dgm:spPr/>
      <dgm:t>
        <a:bodyPr/>
        <a:lstStyle/>
        <a:p>
          <a:endParaRPr lang="ru-RU"/>
        </a:p>
      </dgm:t>
    </dgm:pt>
    <dgm:pt modelId="{C7C3372A-E64C-4D6A-B3D6-6AF1F902BD84}" type="pres">
      <dgm:prSet presAssocID="{24FB9F81-A67E-46E7-8A5B-ED72743918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D97686-ED3C-4E7C-A129-84A7C0232CC4}" type="pres">
      <dgm:prSet presAssocID="{E0430121-CEFF-4C98-B275-BCFEB002580D}" presName="node" presStyleLbl="node1" presStyleIdx="0" presStyleCnt="4" custLinFactNeighborX="-26" custLinFactNeighborY="1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6D2E2-7D1B-4FAD-A308-E7F60C1C3257}" type="pres">
      <dgm:prSet presAssocID="{5DA9B350-7743-4282-A835-7113D176F110}" presName="sibTrans" presStyleCnt="0"/>
      <dgm:spPr/>
    </dgm:pt>
    <dgm:pt modelId="{6E0B593C-4D55-458A-B234-D0BC81082A3F}" type="pres">
      <dgm:prSet presAssocID="{4CBC1D43-7796-46BD-9FB9-7AD41AD97D9F}" presName="node" presStyleLbl="node1" presStyleIdx="1" presStyleCnt="4" custLinFactNeighborX="1393" custLinFactNeighborY="1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7016F6-D81B-4792-91F2-C30F2A2B2209}" type="pres">
      <dgm:prSet presAssocID="{95D551C6-4D17-4872-AD37-CF74DDF03F37}" presName="sibTrans" presStyleCnt="0"/>
      <dgm:spPr/>
    </dgm:pt>
    <dgm:pt modelId="{9FE10E65-45B0-483B-86C3-8A0FC82BC167}" type="pres">
      <dgm:prSet presAssocID="{7C584B99-0843-4172-801F-485597A235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A9644-2515-4216-9B3A-89BAFFF5BAB3}" type="pres">
      <dgm:prSet presAssocID="{EF84AE18-A9FB-4ACD-839E-B80363B62A5D}" presName="sibTrans" presStyleCnt="0"/>
      <dgm:spPr/>
    </dgm:pt>
    <dgm:pt modelId="{79D18D13-52C7-4842-B999-3B1EABE65478}" type="pres">
      <dgm:prSet presAssocID="{AB9F844D-8181-4758-A814-76275141D41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EF24F7-52C7-491D-8C4D-E4BED5C47BE5}" type="presOf" srcId="{7C584B99-0843-4172-801F-485597A235E8}" destId="{9FE10E65-45B0-483B-86C3-8A0FC82BC167}" srcOrd="0" destOrd="0" presId="urn:microsoft.com/office/officeart/2005/8/layout/default#1"/>
    <dgm:cxn modelId="{0D53DA00-C2C6-409B-80E2-B3A3EACDC233}" srcId="{24FB9F81-A67E-46E7-8A5B-ED72743918D6}" destId="{7C584B99-0843-4172-801F-485597A235E8}" srcOrd="2" destOrd="0" parTransId="{744D885B-1223-427B-A91C-93D09A78FF86}" sibTransId="{EF84AE18-A9FB-4ACD-839E-B80363B62A5D}"/>
    <dgm:cxn modelId="{43FF81D6-A4A9-4C0B-8DDA-318D9107D829}" type="presOf" srcId="{4CBC1D43-7796-46BD-9FB9-7AD41AD97D9F}" destId="{6E0B593C-4D55-458A-B234-D0BC81082A3F}" srcOrd="0" destOrd="0" presId="urn:microsoft.com/office/officeart/2005/8/layout/default#1"/>
    <dgm:cxn modelId="{EBA48A39-CCBB-4A27-889B-EEBD08C32D0A}" type="presOf" srcId="{E0430121-CEFF-4C98-B275-BCFEB002580D}" destId="{43D97686-ED3C-4E7C-A129-84A7C0232CC4}" srcOrd="0" destOrd="0" presId="urn:microsoft.com/office/officeart/2005/8/layout/default#1"/>
    <dgm:cxn modelId="{E890BE83-B7CB-43C9-8CE2-9544AE705A25}" type="presOf" srcId="{24FB9F81-A67E-46E7-8A5B-ED72743918D6}" destId="{C7C3372A-E64C-4D6A-B3D6-6AF1F902BD84}" srcOrd="0" destOrd="0" presId="urn:microsoft.com/office/officeart/2005/8/layout/default#1"/>
    <dgm:cxn modelId="{21C3CE08-FEEB-49DC-8110-54E2F888AB2B}" srcId="{24FB9F81-A67E-46E7-8A5B-ED72743918D6}" destId="{AB9F844D-8181-4758-A814-76275141D41D}" srcOrd="3" destOrd="0" parTransId="{CBE2B47A-493B-4390-A837-633CCA4DADF8}" sibTransId="{9CC5839A-4578-4D94-A5C0-E2D28CB208B3}"/>
    <dgm:cxn modelId="{30A6410C-C317-4B48-A6AC-8707B2868A6F}" srcId="{24FB9F81-A67E-46E7-8A5B-ED72743918D6}" destId="{4CBC1D43-7796-46BD-9FB9-7AD41AD97D9F}" srcOrd="1" destOrd="0" parTransId="{4CAA2BD6-BF81-4A41-96FD-EC1EFAD93AA8}" sibTransId="{95D551C6-4D17-4872-AD37-CF74DDF03F37}"/>
    <dgm:cxn modelId="{8A304431-2BDB-4B97-B805-78938DFB7FE5}" srcId="{24FB9F81-A67E-46E7-8A5B-ED72743918D6}" destId="{E0430121-CEFF-4C98-B275-BCFEB002580D}" srcOrd="0" destOrd="0" parTransId="{0F979887-3CCC-447C-9090-2DE4819A6BE5}" sibTransId="{5DA9B350-7743-4282-A835-7113D176F110}"/>
    <dgm:cxn modelId="{AC5AD66E-BD0C-4558-8554-5B39780642C2}" type="presOf" srcId="{AB9F844D-8181-4758-A814-76275141D41D}" destId="{79D18D13-52C7-4842-B999-3B1EABE65478}" srcOrd="0" destOrd="0" presId="urn:microsoft.com/office/officeart/2005/8/layout/default#1"/>
    <dgm:cxn modelId="{873AD3FC-B613-4BAD-8990-BC29ACAE8F3C}" type="presParOf" srcId="{C7C3372A-E64C-4D6A-B3D6-6AF1F902BD84}" destId="{43D97686-ED3C-4E7C-A129-84A7C0232CC4}" srcOrd="0" destOrd="0" presId="urn:microsoft.com/office/officeart/2005/8/layout/default#1"/>
    <dgm:cxn modelId="{C3F808E1-4450-4729-9E87-22A676ABE1F2}" type="presParOf" srcId="{C7C3372A-E64C-4D6A-B3D6-6AF1F902BD84}" destId="{46A6D2E2-7D1B-4FAD-A308-E7F60C1C3257}" srcOrd="1" destOrd="0" presId="urn:microsoft.com/office/officeart/2005/8/layout/default#1"/>
    <dgm:cxn modelId="{5202DF17-FF20-4778-B233-ACDCC99104A1}" type="presParOf" srcId="{C7C3372A-E64C-4D6A-B3D6-6AF1F902BD84}" destId="{6E0B593C-4D55-458A-B234-D0BC81082A3F}" srcOrd="2" destOrd="0" presId="urn:microsoft.com/office/officeart/2005/8/layout/default#1"/>
    <dgm:cxn modelId="{1878F9B9-B85A-463F-B513-B0F59DF59A04}" type="presParOf" srcId="{C7C3372A-E64C-4D6A-B3D6-6AF1F902BD84}" destId="{B17016F6-D81B-4792-91F2-C30F2A2B2209}" srcOrd="3" destOrd="0" presId="urn:microsoft.com/office/officeart/2005/8/layout/default#1"/>
    <dgm:cxn modelId="{C9B9AC40-E98B-4AD8-8FEB-C2BECDE8DFEE}" type="presParOf" srcId="{C7C3372A-E64C-4D6A-B3D6-6AF1F902BD84}" destId="{9FE10E65-45B0-483B-86C3-8A0FC82BC167}" srcOrd="4" destOrd="0" presId="urn:microsoft.com/office/officeart/2005/8/layout/default#1"/>
    <dgm:cxn modelId="{1564BB5E-9E90-4FB9-A217-E54B0B2ECA41}" type="presParOf" srcId="{C7C3372A-E64C-4D6A-B3D6-6AF1F902BD84}" destId="{CA2A9644-2515-4216-9B3A-89BAFFF5BAB3}" srcOrd="5" destOrd="0" presId="urn:microsoft.com/office/officeart/2005/8/layout/default#1"/>
    <dgm:cxn modelId="{0BF35ED7-A05C-48FC-BA34-DABC5C0A77D3}" type="presParOf" srcId="{C7C3372A-E64C-4D6A-B3D6-6AF1F902BD84}" destId="{79D18D13-52C7-4842-B999-3B1EABE65478}" srcOrd="6" destOrd="0" presId="urn:microsoft.com/office/officeart/2005/8/layout/default#1"/>
  </dgm:cxnLst>
  <dgm:bg>
    <a:effectLst>
      <a:glow rad="1397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23A42B-77AF-4EB7-AD03-120CF43681C2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43D4D9-50BF-4A18-8058-AB0CA741798E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совершенствование научно-методического и психолого-педагогического сопровождение одаренных детей</a:t>
          </a:r>
          <a:endParaRPr lang="ru-RU" b="1" dirty="0">
            <a:solidFill>
              <a:srgbClr val="002060"/>
            </a:solidFill>
          </a:endParaRPr>
        </a:p>
      </dgm:t>
    </dgm:pt>
    <dgm:pt modelId="{93AAD943-A95A-4E21-9A43-AAA0B272078A}" type="parTrans" cxnId="{08332638-33FC-499B-8D54-C7987E4F81B9}">
      <dgm:prSet/>
      <dgm:spPr/>
      <dgm:t>
        <a:bodyPr/>
        <a:lstStyle/>
        <a:p>
          <a:endParaRPr lang="ru-RU"/>
        </a:p>
      </dgm:t>
    </dgm:pt>
    <dgm:pt modelId="{5FA97D1A-71B2-4D2B-9353-BE1EEF70D9C8}" type="sibTrans" cxnId="{08332638-33FC-499B-8D54-C7987E4F81B9}">
      <dgm:prSet/>
      <dgm:spPr/>
      <dgm:t>
        <a:bodyPr/>
        <a:lstStyle/>
        <a:p>
          <a:endParaRPr lang="ru-RU"/>
        </a:p>
      </dgm:t>
    </dgm:pt>
    <dgm:pt modelId="{4C9EA523-61CC-455F-ABDF-F5700A13B04F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создание максимально благоприятных условий для развития одаренных детей в образовательном процессе и в свободной деятельности </a:t>
          </a:r>
          <a:endParaRPr lang="ru-RU" sz="1800" dirty="0"/>
        </a:p>
      </dgm:t>
    </dgm:pt>
    <dgm:pt modelId="{76BF7C02-CD04-4EB6-82E9-27A32FA87A07}" type="parTrans" cxnId="{3719AC50-1BCA-4DE5-BEB8-3A3BE8AB65EC}">
      <dgm:prSet/>
      <dgm:spPr/>
      <dgm:t>
        <a:bodyPr/>
        <a:lstStyle/>
        <a:p>
          <a:endParaRPr lang="ru-RU"/>
        </a:p>
      </dgm:t>
    </dgm:pt>
    <dgm:pt modelId="{63E1BAF1-F980-4D64-AADE-E682C04D9936}" type="sibTrans" cxnId="{3719AC50-1BCA-4DE5-BEB8-3A3BE8AB65EC}">
      <dgm:prSet/>
      <dgm:spPr/>
      <dgm:t>
        <a:bodyPr/>
        <a:lstStyle/>
        <a:p>
          <a:endParaRPr lang="ru-RU"/>
        </a:p>
      </dgm:t>
    </dgm:pt>
    <dgm:pt modelId="{0474602A-2516-4DFA-AF8F-99ED0983B76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b="1" dirty="0" smtClean="0">
              <a:solidFill>
                <a:srgbClr val="296610"/>
              </a:solidFill>
            </a:rPr>
            <a:t>создание  банка данных одаренных детей ДОУ</a:t>
          </a:r>
          <a:endParaRPr lang="ru-RU" sz="2400" b="1" dirty="0">
            <a:solidFill>
              <a:srgbClr val="296610"/>
            </a:solidFill>
          </a:endParaRPr>
        </a:p>
      </dgm:t>
    </dgm:pt>
    <dgm:pt modelId="{EE0F8956-DB3B-4E2E-812F-633155E34F24}" type="parTrans" cxnId="{562A3396-DEED-48B1-ADDE-DDA356B9031D}">
      <dgm:prSet/>
      <dgm:spPr/>
      <dgm:t>
        <a:bodyPr/>
        <a:lstStyle/>
        <a:p>
          <a:endParaRPr lang="ru-RU"/>
        </a:p>
      </dgm:t>
    </dgm:pt>
    <dgm:pt modelId="{F6F3235E-616B-4386-A86E-B91007C58008}" type="sibTrans" cxnId="{562A3396-DEED-48B1-ADDE-DDA356B9031D}">
      <dgm:prSet/>
      <dgm:spPr/>
      <dgm:t>
        <a:bodyPr/>
        <a:lstStyle/>
        <a:p>
          <a:endParaRPr lang="ru-RU"/>
        </a:p>
      </dgm:t>
    </dgm:pt>
    <dgm:pt modelId="{3B151D4F-80D7-4CB7-BA4E-9868A30422E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700" b="1" dirty="0" smtClean="0">
              <a:solidFill>
                <a:srgbClr val="FFFF00"/>
              </a:solidFill>
            </a:rPr>
            <a:t>осуществление просветительской и партнерской работы с родителями, детскими общественными организациями, учреждениями дополнительного образования</a:t>
          </a:r>
          <a:endParaRPr lang="ru-RU" sz="1700" b="1" dirty="0">
            <a:solidFill>
              <a:srgbClr val="FFFF00"/>
            </a:solidFill>
          </a:endParaRPr>
        </a:p>
      </dgm:t>
    </dgm:pt>
    <dgm:pt modelId="{FF858CA6-2E84-49F7-9CC6-F4C7B59C87C7}" type="parTrans" cxnId="{8F40101C-2285-441A-9F61-DE1D291EE899}">
      <dgm:prSet/>
      <dgm:spPr/>
      <dgm:t>
        <a:bodyPr/>
        <a:lstStyle/>
        <a:p>
          <a:endParaRPr lang="ru-RU"/>
        </a:p>
      </dgm:t>
    </dgm:pt>
    <dgm:pt modelId="{43C0921D-A46F-49B1-8D12-CE3964F73457}" type="sibTrans" cxnId="{8F40101C-2285-441A-9F61-DE1D291EE899}">
      <dgm:prSet/>
      <dgm:spPr/>
      <dgm:t>
        <a:bodyPr/>
        <a:lstStyle/>
        <a:p>
          <a:endParaRPr lang="ru-RU"/>
        </a:p>
      </dgm:t>
    </dgm:pt>
    <dgm:pt modelId="{5057C9E0-0B42-4069-AE83-A6EDDE27ED7A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200" b="1" dirty="0" smtClean="0">
              <a:solidFill>
                <a:schemeClr val="accent2">
                  <a:lumMod val="75000"/>
                </a:schemeClr>
              </a:solidFill>
            </a:rPr>
            <a:t>распространение передового педагогического опыта по работе с одаренными детьми.</a:t>
          </a:r>
          <a:endParaRPr lang="ru-RU" sz="2200" b="1" dirty="0">
            <a:solidFill>
              <a:schemeClr val="accent2">
                <a:lumMod val="75000"/>
              </a:schemeClr>
            </a:solidFill>
          </a:endParaRPr>
        </a:p>
      </dgm:t>
    </dgm:pt>
    <dgm:pt modelId="{AD3F86E2-05D3-45F6-BCFA-92D3FF459D3F}" type="parTrans" cxnId="{E7D74DB7-1B5E-4724-9AF5-AA36FE1C1757}">
      <dgm:prSet/>
      <dgm:spPr/>
      <dgm:t>
        <a:bodyPr/>
        <a:lstStyle/>
        <a:p>
          <a:endParaRPr lang="ru-RU"/>
        </a:p>
      </dgm:t>
    </dgm:pt>
    <dgm:pt modelId="{C51CBF38-3C1B-4195-8B8A-11656299B74F}" type="sibTrans" cxnId="{E7D74DB7-1B5E-4724-9AF5-AA36FE1C1757}">
      <dgm:prSet/>
      <dgm:spPr/>
      <dgm:t>
        <a:bodyPr/>
        <a:lstStyle/>
        <a:p>
          <a:endParaRPr lang="ru-RU"/>
        </a:p>
      </dgm:t>
    </dgm:pt>
    <dgm:pt modelId="{14505A4A-F648-4063-BBB9-B9903F478E3C}" type="pres">
      <dgm:prSet presAssocID="{9023A42B-77AF-4EB7-AD03-120CF43681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4F7894-1FB1-44EC-B706-CC77DA32EB35}" type="pres">
      <dgm:prSet presAssocID="{7A43D4D9-50BF-4A18-8058-AB0CA741798E}" presName="node" presStyleLbl="node1" presStyleIdx="0" presStyleCnt="5" custScaleY="165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D4B05-35C2-4F5B-B1D0-C16BBA3E9B99}" type="pres">
      <dgm:prSet presAssocID="{5FA97D1A-71B2-4D2B-9353-BE1EEF70D9C8}" presName="sibTrans" presStyleCnt="0"/>
      <dgm:spPr/>
    </dgm:pt>
    <dgm:pt modelId="{2D46DF5B-D337-4AD7-8F8C-66720E682615}" type="pres">
      <dgm:prSet presAssocID="{4C9EA523-61CC-455F-ABDF-F5700A13B04F}" presName="node" presStyleLbl="node1" presStyleIdx="1" presStyleCnt="5" custScaleY="165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011CE-FF83-46D0-B187-2BFCB7DDFF89}" type="pres">
      <dgm:prSet presAssocID="{63E1BAF1-F980-4D64-AADE-E682C04D9936}" presName="sibTrans" presStyleCnt="0"/>
      <dgm:spPr/>
    </dgm:pt>
    <dgm:pt modelId="{37CFE34B-79D5-4DF7-948C-1AEFDAED9657}" type="pres">
      <dgm:prSet presAssocID="{0474602A-2516-4DFA-AF8F-99ED0983B768}" presName="node" presStyleLbl="node1" presStyleIdx="2" presStyleCnt="5" custScaleY="165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9EEFA-4433-4041-A5F4-7F234694DD8F}" type="pres">
      <dgm:prSet presAssocID="{F6F3235E-616B-4386-A86E-B91007C58008}" presName="sibTrans" presStyleCnt="0"/>
      <dgm:spPr/>
    </dgm:pt>
    <dgm:pt modelId="{27312792-B538-42A6-9B81-4C02F9C84A3F}" type="pres">
      <dgm:prSet presAssocID="{3B151D4F-80D7-4CB7-BA4E-9868A30422E1}" presName="node" presStyleLbl="node1" presStyleIdx="3" presStyleCnt="5" custScaleY="150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AA232-4D8B-4F0B-93AD-021E1BA9A045}" type="pres">
      <dgm:prSet presAssocID="{43C0921D-A46F-49B1-8D12-CE3964F73457}" presName="sibTrans" presStyleCnt="0"/>
      <dgm:spPr/>
    </dgm:pt>
    <dgm:pt modelId="{FD745542-F020-43BB-936E-A878AB359E9B}" type="pres">
      <dgm:prSet presAssocID="{5057C9E0-0B42-4069-AE83-A6EDDE27ED7A}" presName="node" presStyleLbl="node1" presStyleIdx="4" presStyleCnt="5" custScaleY="146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A3396-DEED-48B1-ADDE-DDA356B9031D}" srcId="{9023A42B-77AF-4EB7-AD03-120CF43681C2}" destId="{0474602A-2516-4DFA-AF8F-99ED0983B768}" srcOrd="2" destOrd="0" parTransId="{EE0F8956-DB3B-4E2E-812F-633155E34F24}" sibTransId="{F6F3235E-616B-4386-A86E-B91007C58008}"/>
    <dgm:cxn modelId="{CDA1B7A5-E89B-47FA-AC3A-AF5EEB48B234}" type="presOf" srcId="{9023A42B-77AF-4EB7-AD03-120CF43681C2}" destId="{14505A4A-F648-4063-BBB9-B9903F478E3C}" srcOrd="0" destOrd="0" presId="urn:microsoft.com/office/officeart/2005/8/layout/default#3"/>
    <dgm:cxn modelId="{7AE8DD99-2168-4F6E-A33A-CFE879D9A3EB}" type="presOf" srcId="{0474602A-2516-4DFA-AF8F-99ED0983B768}" destId="{37CFE34B-79D5-4DF7-948C-1AEFDAED9657}" srcOrd="0" destOrd="0" presId="urn:microsoft.com/office/officeart/2005/8/layout/default#3"/>
    <dgm:cxn modelId="{8F40101C-2285-441A-9F61-DE1D291EE899}" srcId="{9023A42B-77AF-4EB7-AD03-120CF43681C2}" destId="{3B151D4F-80D7-4CB7-BA4E-9868A30422E1}" srcOrd="3" destOrd="0" parTransId="{FF858CA6-2E84-49F7-9CC6-F4C7B59C87C7}" sibTransId="{43C0921D-A46F-49B1-8D12-CE3964F73457}"/>
    <dgm:cxn modelId="{56FB261E-B9B9-4E30-8567-4551D31E5640}" type="presOf" srcId="{7A43D4D9-50BF-4A18-8058-AB0CA741798E}" destId="{484F7894-1FB1-44EC-B706-CC77DA32EB35}" srcOrd="0" destOrd="0" presId="urn:microsoft.com/office/officeart/2005/8/layout/default#3"/>
    <dgm:cxn modelId="{E7D74DB7-1B5E-4724-9AF5-AA36FE1C1757}" srcId="{9023A42B-77AF-4EB7-AD03-120CF43681C2}" destId="{5057C9E0-0B42-4069-AE83-A6EDDE27ED7A}" srcOrd="4" destOrd="0" parTransId="{AD3F86E2-05D3-45F6-BCFA-92D3FF459D3F}" sibTransId="{C51CBF38-3C1B-4195-8B8A-11656299B74F}"/>
    <dgm:cxn modelId="{75E47CAD-CC7E-40AC-9711-D6C5DC84BFD0}" type="presOf" srcId="{4C9EA523-61CC-455F-ABDF-F5700A13B04F}" destId="{2D46DF5B-D337-4AD7-8F8C-66720E682615}" srcOrd="0" destOrd="0" presId="urn:microsoft.com/office/officeart/2005/8/layout/default#3"/>
    <dgm:cxn modelId="{5649104B-D3C6-4444-BC0F-3B8222790BC9}" type="presOf" srcId="{5057C9E0-0B42-4069-AE83-A6EDDE27ED7A}" destId="{FD745542-F020-43BB-936E-A878AB359E9B}" srcOrd="0" destOrd="0" presId="urn:microsoft.com/office/officeart/2005/8/layout/default#3"/>
    <dgm:cxn modelId="{08332638-33FC-499B-8D54-C7987E4F81B9}" srcId="{9023A42B-77AF-4EB7-AD03-120CF43681C2}" destId="{7A43D4D9-50BF-4A18-8058-AB0CA741798E}" srcOrd="0" destOrd="0" parTransId="{93AAD943-A95A-4E21-9A43-AAA0B272078A}" sibTransId="{5FA97D1A-71B2-4D2B-9353-BE1EEF70D9C8}"/>
    <dgm:cxn modelId="{3719AC50-1BCA-4DE5-BEB8-3A3BE8AB65EC}" srcId="{9023A42B-77AF-4EB7-AD03-120CF43681C2}" destId="{4C9EA523-61CC-455F-ABDF-F5700A13B04F}" srcOrd="1" destOrd="0" parTransId="{76BF7C02-CD04-4EB6-82E9-27A32FA87A07}" sibTransId="{63E1BAF1-F980-4D64-AADE-E682C04D9936}"/>
    <dgm:cxn modelId="{7374CD05-02CA-4F9D-BA98-B4C60FF68083}" type="presOf" srcId="{3B151D4F-80D7-4CB7-BA4E-9868A30422E1}" destId="{27312792-B538-42A6-9B81-4C02F9C84A3F}" srcOrd="0" destOrd="0" presId="urn:microsoft.com/office/officeart/2005/8/layout/default#3"/>
    <dgm:cxn modelId="{214063F9-5EB4-4A80-928D-CAD098DD64F0}" type="presParOf" srcId="{14505A4A-F648-4063-BBB9-B9903F478E3C}" destId="{484F7894-1FB1-44EC-B706-CC77DA32EB35}" srcOrd="0" destOrd="0" presId="urn:microsoft.com/office/officeart/2005/8/layout/default#3"/>
    <dgm:cxn modelId="{8941BAF1-62B1-4209-8ECD-886A97D3C127}" type="presParOf" srcId="{14505A4A-F648-4063-BBB9-B9903F478E3C}" destId="{0BED4B05-35C2-4F5B-B1D0-C16BBA3E9B99}" srcOrd="1" destOrd="0" presId="urn:microsoft.com/office/officeart/2005/8/layout/default#3"/>
    <dgm:cxn modelId="{0DC08DB5-571C-421F-ADFB-59B7EB186E54}" type="presParOf" srcId="{14505A4A-F648-4063-BBB9-B9903F478E3C}" destId="{2D46DF5B-D337-4AD7-8F8C-66720E682615}" srcOrd="2" destOrd="0" presId="urn:microsoft.com/office/officeart/2005/8/layout/default#3"/>
    <dgm:cxn modelId="{D6DC84F8-DCCA-4A7A-8797-570B4F995273}" type="presParOf" srcId="{14505A4A-F648-4063-BBB9-B9903F478E3C}" destId="{4A2011CE-FF83-46D0-B187-2BFCB7DDFF89}" srcOrd="3" destOrd="0" presId="urn:microsoft.com/office/officeart/2005/8/layout/default#3"/>
    <dgm:cxn modelId="{F5E2143C-F8BD-43D1-B47C-88D10EFD8328}" type="presParOf" srcId="{14505A4A-F648-4063-BBB9-B9903F478E3C}" destId="{37CFE34B-79D5-4DF7-948C-1AEFDAED9657}" srcOrd="4" destOrd="0" presId="urn:microsoft.com/office/officeart/2005/8/layout/default#3"/>
    <dgm:cxn modelId="{B1EF2363-B1E3-4B32-9364-C54521A9B444}" type="presParOf" srcId="{14505A4A-F648-4063-BBB9-B9903F478E3C}" destId="{2249EEFA-4433-4041-A5F4-7F234694DD8F}" srcOrd="5" destOrd="0" presId="urn:microsoft.com/office/officeart/2005/8/layout/default#3"/>
    <dgm:cxn modelId="{0A815376-38B3-48DC-889C-E920ADCF3066}" type="presParOf" srcId="{14505A4A-F648-4063-BBB9-B9903F478E3C}" destId="{27312792-B538-42A6-9B81-4C02F9C84A3F}" srcOrd="6" destOrd="0" presId="urn:microsoft.com/office/officeart/2005/8/layout/default#3"/>
    <dgm:cxn modelId="{258163C7-CBC8-4009-8897-7DE77B9280BD}" type="presParOf" srcId="{14505A4A-F648-4063-BBB9-B9903F478E3C}" destId="{3FBAA232-4D8B-4F0B-93AD-021E1BA9A045}" srcOrd="7" destOrd="0" presId="urn:microsoft.com/office/officeart/2005/8/layout/default#3"/>
    <dgm:cxn modelId="{AFE0006C-2657-476D-AC1B-919E9FA8CCE6}" type="presParOf" srcId="{14505A4A-F648-4063-BBB9-B9903F478E3C}" destId="{FD745542-F020-43BB-936E-A878AB359E9B}" srcOrd="8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77B430-7EA3-4A67-99DB-136EB01D136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F35664-A563-4F4B-B3B5-0F43CB8200A5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u="none" dirty="0" smtClean="0">
              <a:solidFill>
                <a:srgbClr val="00B0F0"/>
              </a:solidFill>
            </a:rPr>
            <a:t>1. </a:t>
          </a:r>
          <a:r>
            <a:rPr lang="ru-RU" b="1" u="sng" dirty="0" smtClean="0">
              <a:solidFill>
                <a:srgbClr val="00B0F0"/>
              </a:solidFill>
            </a:rPr>
            <a:t>Координационное</a:t>
          </a:r>
          <a:endParaRPr lang="ru-RU" u="sng" dirty="0">
            <a:solidFill>
              <a:srgbClr val="00B0F0"/>
            </a:solidFill>
          </a:endParaRPr>
        </a:p>
      </dgm:t>
    </dgm:pt>
    <dgm:pt modelId="{D5531E33-CF07-4C9A-83AA-6D225C700171}" type="parTrans" cxnId="{C147699B-232B-4FE6-B0AA-FC60F8328369}">
      <dgm:prSet/>
      <dgm:spPr/>
      <dgm:t>
        <a:bodyPr/>
        <a:lstStyle/>
        <a:p>
          <a:endParaRPr lang="ru-RU"/>
        </a:p>
      </dgm:t>
    </dgm:pt>
    <dgm:pt modelId="{4D3C908A-A17E-4EBE-A724-94D749B248CE}" type="sibTrans" cxnId="{C147699B-232B-4FE6-B0AA-FC60F8328369}">
      <dgm:prSet/>
      <dgm:spPr/>
      <dgm:t>
        <a:bodyPr/>
        <a:lstStyle/>
        <a:p>
          <a:endParaRPr lang="ru-RU"/>
        </a:p>
      </dgm:t>
    </dgm:pt>
    <dgm:pt modelId="{D6ADAFF0-5177-4917-A33B-FDD08EC67D4C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rgbClr val="00B050"/>
              </a:solidFill>
            </a:rPr>
            <a:t>2. </a:t>
          </a:r>
          <a:r>
            <a:rPr lang="ru-RU" b="1" u="sng" dirty="0" smtClean="0">
              <a:solidFill>
                <a:srgbClr val="00B050"/>
              </a:solidFill>
            </a:rPr>
            <a:t>Диагностическое</a:t>
          </a:r>
          <a:endParaRPr lang="ru-RU" b="1" u="sng" dirty="0">
            <a:solidFill>
              <a:srgbClr val="00B050"/>
            </a:solidFill>
          </a:endParaRPr>
        </a:p>
      </dgm:t>
    </dgm:pt>
    <dgm:pt modelId="{009F7EDA-E8C6-4902-8574-2DFB08B55760}" type="parTrans" cxnId="{D49D1C01-2932-454C-A00B-8CF406CA4D19}">
      <dgm:prSet/>
      <dgm:spPr/>
      <dgm:t>
        <a:bodyPr/>
        <a:lstStyle/>
        <a:p>
          <a:endParaRPr lang="ru-RU"/>
        </a:p>
      </dgm:t>
    </dgm:pt>
    <dgm:pt modelId="{FB21CC08-776C-41A6-9C8A-BFEF7F272D01}" type="sibTrans" cxnId="{D49D1C01-2932-454C-A00B-8CF406CA4D19}">
      <dgm:prSet/>
      <dgm:spPr/>
      <dgm:t>
        <a:bodyPr/>
        <a:lstStyle/>
        <a:p>
          <a:endParaRPr lang="ru-RU"/>
        </a:p>
      </dgm:t>
    </dgm:pt>
    <dgm:pt modelId="{5F8CB574-B9AE-4E46-BE98-8A89C7847C72}">
      <dgm:prSet phldrT="[Текст]"/>
      <dgm:spPr>
        <a:solidFill>
          <a:srgbClr val="FF5050"/>
        </a:solidFill>
      </dgm:spPr>
      <dgm:t>
        <a:bodyPr/>
        <a:lstStyle/>
        <a:p>
          <a:r>
            <a:rPr lang="ru-RU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3</a:t>
          </a:r>
          <a:r>
            <a:rPr lang="en-US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. </a:t>
          </a:r>
          <a:r>
            <a:rPr lang="ru-RU" b="1" u="sng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Кадровое</a:t>
          </a:r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85810545-9BD1-45B4-B169-E73ECEF5A02B}" type="parTrans" cxnId="{B28C0981-9733-4E4C-AC43-B09368BCFD58}">
      <dgm:prSet/>
      <dgm:spPr/>
      <dgm:t>
        <a:bodyPr/>
        <a:lstStyle/>
        <a:p>
          <a:endParaRPr lang="ru-RU"/>
        </a:p>
      </dgm:t>
    </dgm:pt>
    <dgm:pt modelId="{E11CDF8D-A40A-4E04-8229-07B722FBFBB1}" type="sibTrans" cxnId="{B28C0981-9733-4E4C-AC43-B09368BCFD58}">
      <dgm:prSet/>
      <dgm:spPr/>
      <dgm:t>
        <a:bodyPr/>
        <a:lstStyle/>
        <a:p>
          <a:endParaRPr lang="ru-RU"/>
        </a:p>
      </dgm:t>
    </dgm:pt>
    <dgm:pt modelId="{A65A53CC-4BAE-4919-8C65-C6E6114FF5AA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b="1" u="none" dirty="0" smtClean="0">
              <a:solidFill>
                <a:srgbClr val="990099"/>
              </a:solidFill>
            </a:rPr>
            <a:t>5. </a:t>
          </a:r>
          <a:r>
            <a:rPr lang="ru-RU" b="1" u="sng" dirty="0" smtClean="0">
              <a:solidFill>
                <a:srgbClr val="990099"/>
              </a:solidFill>
            </a:rPr>
            <a:t>Информационное</a:t>
          </a:r>
          <a:endParaRPr lang="ru-RU" u="sng" dirty="0">
            <a:solidFill>
              <a:srgbClr val="990099"/>
            </a:solidFill>
          </a:endParaRPr>
        </a:p>
      </dgm:t>
    </dgm:pt>
    <dgm:pt modelId="{F1EC88A4-7637-4291-84DB-115E8F80A2F2}" type="parTrans" cxnId="{48234504-6928-4868-AA9C-8BBC21B82DBC}">
      <dgm:prSet/>
      <dgm:spPr/>
      <dgm:t>
        <a:bodyPr/>
        <a:lstStyle/>
        <a:p>
          <a:endParaRPr lang="ru-RU"/>
        </a:p>
      </dgm:t>
    </dgm:pt>
    <dgm:pt modelId="{D517D2B8-A309-4A9D-8EA0-E9A9D0CBD622}" type="sibTrans" cxnId="{48234504-6928-4868-AA9C-8BBC21B82DBC}">
      <dgm:prSet/>
      <dgm:spPr/>
      <dgm:t>
        <a:bodyPr/>
        <a:lstStyle/>
        <a:p>
          <a:endParaRPr lang="ru-RU"/>
        </a:p>
      </dgm:t>
    </dgm:pt>
    <dgm:pt modelId="{BD5168A2-CC87-4BE5-856E-219E0AA9350C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1" u="none" dirty="0" smtClean="0">
              <a:solidFill>
                <a:srgbClr val="FF5050"/>
              </a:solidFill>
            </a:rPr>
            <a:t>4. </a:t>
          </a:r>
          <a:r>
            <a:rPr lang="ru-RU" b="1" u="sng" dirty="0" smtClean="0">
              <a:solidFill>
                <a:srgbClr val="FF5050"/>
              </a:solidFill>
            </a:rPr>
            <a:t>Развивающее</a:t>
          </a:r>
          <a:endParaRPr lang="ru-RU" dirty="0">
            <a:solidFill>
              <a:srgbClr val="FF5050"/>
            </a:solidFill>
          </a:endParaRPr>
        </a:p>
      </dgm:t>
    </dgm:pt>
    <dgm:pt modelId="{F8A21F21-AEDE-4AE2-A445-30A9D7B15673}" type="parTrans" cxnId="{927509A8-9977-4F9D-A462-11F5D085DB8E}">
      <dgm:prSet/>
      <dgm:spPr/>
      <dgm:t>
        <a:bodyPr/>
        <a:lstStyle/>
        <a:p>
          <a:endParaRPr lang="ru-RU"/>
        </a:p>
      </dgm:t>
    </dgm:pt>
    <dgm:pt modelId="{26A6D44B-32D5-4CB7-83C7-FD4BC6D92E7F}" type="sibTrans" cxnId="{927509A8-9977-4F9D-A462-11F5D085DB8E}">
      <dgm:prSet/>
      <dgm:spPr/>
      <dgm:t>
        <a:bodyPr/>
        <a:lstStyle/>
        <a:p>
          <a:endParaRPr lang="ru-RU"/>
        </a:p>
      </dgm:t>
    </dgm:pt>
    <dgm:pt modelId="{AA0FAEBA-7241-40E7-97BF-742CF38FE716}" type="pres">
      <dgm:prSet presAssocID="{9D77B430-7EA3-4A67-99DB-136EB01D136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51F29A0-0327-430D-8701-2302290F4791}" type="pres">
      <dgm:prSet presAssocID="{9D77B430-7EA3-4A67-99DB-136EB01D1361}" presName="Name1" presStyleCnt="0"/>
      <dgm:spPr/>
    </dgm:pt>
    <dgm:pt modelId="{BB84B4E4-6A39-41F3-90F2-7EBB19319726}" type="pres">
      <dgm:prSet presAssocID="{9D77B430-7EA3-4A67-99DB-136EB01D1361}" presName="cycle" presStyleCnt="0"/>
      <dgm:spPr/>
    </dgm:pt>
    <dgm:pt modelId="{85C1E8EB-D73B-4ABA-B35D-D97ABDFBCCB1}" type="pres">
      <dgm:prSet presAssocID="{9D77B430-7EA3-4A67-99DB-136EB01D1361}" presName="srcNode" presStyleLbl="node1" presStyleIdx="0" presStyleCnt="5"/>
      <dgm:spPr/>
    </dgm:pt>
    <dgm:pt modelId="{F04239E9-7345-4EF5-8D35-770AF3BBC84B}" type="pres">
      <dgm:prSet presAssocID="{9D77B430-7EA3-4A67-99DB-136EB01D1361}" presName="conn" presStyleLbl="parChTrans1D2" presStyleIdx="0" presStyleCnt="1"/>
      <dgm:spPr/>
      <dgm:t>
        <a:bodyPr/>
        <a:lstStyle/>
        <a:p>
          <a:endParaRPr lang="ru-RU"/>
        </a:p>
      </dgm:t>
    </dgm:pt>
    <dgm:pt modelId="{08A4AB60-014F-4E67-8037-F57D948CA86C}" type="pres">
      <dgm:prSet presAssocID="{9D77B430-7EA3-4A67-99DB-136EB01D1361}" presName="extraNode" presStyleLbl="node1" presStyleIdx="0" presStyleCnt="5"/>
      <dgm:spPr/>
    </dgm:pt>
    <dgm:pt modelId="{6BC6EC03-42A3-4EF0-A3B7-7826E0E63499}" type="pres">
      <dgm:prSet presAssocID="{9D77B430-7EA3-4A67-99DB-136EB01D1361}" presName="dstNode" presStyleLbl="node1" presStyleIdx="0" presStyleCnt="5"/>
      <dgm:spPr/>
    </dgm:pt>
    <dgm:pt modelId="{16BC0921-4A72-48B9-A556-3CAB2486542B}" type="pres">
      <dgm:prSet presAssocID="{4CF35664-A563-4F4B-B3B5-0F43CB8200A5}" presName="text_1" presStyleLbl="node1" presStyleIdx="0" presStyleCnt="5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8B133-4624-4592-82DD-28FC42E368D3}" type="pres">
      <dgm:prSet presAssocID="{4CF35664-A563-4F4B-B3B5-0F43CB8200A5}" presName="accent_1" presStyleCnt="0"/>
      <dgm:spPr/>
    </dgm:pt>
    <dgm:pt modelId="{ECFA77E5-38CF-4EF8-B8D5-BC1D2BB4ACF9}" type="pres">
      <dgm:prSet presAssocID="{4CF35664-A563-4F4B-B3B5-0F43CB8200A5}" presName="accentRepeatNode" presStyleLbl="solidFgAcc1" presStyleIdx="0" presStyleCnt="5"/>
      <dgm:spPr/>
    </dgm:pt>
    <dgm:pt modelId="{E39730A9-335A-40B0-8D2E-791D3B7064C0}" type="pres">
      <dgm:prSet presAssocID="{D6ADAFF0-5177-4917-A33B-FDD08EC67D4C}" presName="text_2" presStyleLbl="node1" presStyleIdx="1" presStyleCnt="5" custLinFactNeighborX="1960" custLinFactNeighborY="-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8C96D-2052-4706-A376-B3D62B3DC57A}" type="pres">
      <dgm:prSet presAssocID="{D6ADAFF0-5177-4917-A33B-FDD08EC67D4C}" presName="accent_2" presStyleCnt="0"/>
      <dgm:spPr/>
    </dgm:pt>
    <dgm:pt modelId="{1823ECE1-92EE-481E-B0BC-74BE9977023A}" type="pres">
      <dgm:prSet presAssocID="{D6ADAFF0-5177-4917-A33B-FDD08EC67D4C}" presName="accentRepeatNode" presStyleLbl="solidFgAcc1" presStyleIdx="1" presStyleCnt="5"/>
      <dgm:spPr/>
    </dgm:pt>
    <dgm:pt modelId="{470F6A9F-BBB9-4B9A-B056-8DD58E5BA73C}" type="pres">
      <dgm:prSet presAssocID="{5F8CB574-B9AE-4E46-BE98-8A89C7847C72}" presName="text_3" presStyleLbl="node1" presStyleIdx="2" presStyleCnt="5" custLinFactNeighborX="4942" custLinFactNeighborY="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6748A-EBA0-4CA9-99AC-5AD3FD43B942}" type="pres">
      <dgm:prSet presAssocID="{5F8CB574-B9AE-4E46-BE98-8A89C7847C72}" presName="accent_3" presStyleCnt="0"/>
      <dgm:spPr/>
    </dgm:pt>
    <dgm:pt modelId="{C9B22481-B778-448E-8736-0E0D0459926A}" type="pres">
      <dgm:prSet presAssocID="{5F8CB574-B9AE-4E46-BE98-8A89C7847C72}" presName="accentRepeatNode" presStyleLbl="solidFgAcc1" presStyleIdx="2" presStyleCnt="5"/>
      <dgm:spPr/>
    </dgm:pt>
    <dgm:pt modelId="{3068EED4-9970-45E6-B1A3-134320361748}" type="pres">
      <dgm:prSet presAssocID="{BD5168A2-CC87-4BE5-856E-219E0AA9350C}" presName="text_4" presStyleLbl="node1" presStyleIdx="3" presStyleCnt="5" custLinFactNeighborX="3002" custLinFactNeighborY="-3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10CB7-C49C-4A2D-BB99-B3AC545F2C3D}" type="pres">
      <dgm:prSet presAssocID="{BD5168A2-CC87-4BE5-856E-219E0AA9350C}" presName="accent_4" presStyleCnt="0"/>
      <dgm:spPr/>
    </dgm:pt>
    <dgm:pt modelId="{37DDD1F7-5D96-4DBE-B03C-D5F224EB0A9B}" type="pres">
      <dgm:prSet presAssocID="{BD5168A2-CC87-4BE5-856E-219E0AA9350C}" presName="accentRepeatNode" presStyleLbl="solidFgAcc1" presStyleIdx="3" presStyleCnt="5"/>
      <dgm:spPr/>
    </dgm:pt>
    <dgm:pt modelId="{ADF8C2C6-FA94-404B-86E3-F7A79CC9215F}" type="pres">
      <dgm:prSet presAssocID="{A65A53CC-4BAE-4919-8C65-C6E6114FF5A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FAEE2-2190-439E-A43B-338E33F011D2}" type="pres">
      <dgm:prSet presAssocID="{A65A53CC-4BAE-4919-8C65-C6E6114FF5AA}" presName="accent_5" presStyleCnt="0"/>
      <dgm:spPr/>
    </dgm:pt>
    <dgm:pt modelId="{53D7A965-8E18-4319-A149-C44D306B7ABB}" type="pres">
      <dgm:prSet presAssocID="{A65A53CC-4BAE-4919-8C65-C6E6114FF5AA}" presName="accentRepeatNode" presStyleLbl="solidFgAcc1" presStyleIdx="4" presStyleCnt="5"/>
      <dgm:spPr/>
    </dgm:pt>
  </dgm:ptLst>
  <dgm:cxnLst>
    <dgm:cxn modelId="{A71E4D53-7173-4039-ACD9-B37A1B406D3C}" type="presOf" srcId="{5F8CB574-B9AE-4E46-BE98-8A89C7847C72}" destId="{470F6A9F-BBB9-4B9A-B056-8DD58E5BA73C}" srcOrd="0" destOrd="0" presId="urn:microsoft.com/office/officeart/2008/layout/VerticalCurvedList"/>
    <dgm:cxn modelId="{4596FB47-2B64-4CE3-AD08-D5668E67A283}" type="presOf" srcId="{BD5168A2-CC87-4BE5-856E-219E0AA9350C}" destId="{3068EED4-9970-45E6-B1A3-134320361748}" srcOrd="0" destOrd="0" presId="urn:microsoft.com/office/officeart/2008/layout/VerticalCurvedList"/>
    <dgm:cxn modelId="{927509A8-9977-4F9D-A462-11F5D085DB8E}" srcId="{9D77B430-7EA3-4A67-99DB-136EB01D1361}" destId="{BD5168A2-CC87-4BE5-856E-219E0AA9350C}" srcOrd="3" destOrd="0" parTransId="{F8A21F21-AEDE-4AE2-A445-30A9D7B15673}" sibTransId="{26A6D44B-32D5-4CB7-83C7-FD4BC6D92E7F}"/>
    <dgm:cxn modelId="{782BB122-897E-431B-B0F3-7538E5633C13}" type="presOf" srcId="{A65A53CC-4BAE-4919-8C65-C6E6114FF5AA}" destId="{ADF8C2C6-FA94-404B-86E3-F7A79CC9215F}" srcOrd="0" destOrd="0" presId="urn:microsoft.com/office/officeart/2008/layout/VerticalCurvedList"/>
    <dgm:cxn modelId="{C147699B-232B-4FE6-B0AA-FC60F8328369}" srcId="{9D77B430-7EA3-4A67-99DB-136EB01D1361}" destId="{4CF35664-A563-4F4B-B3B5-0F43CB8200A5}" srcOrd="0" destOrd="0" parTransId="{D5531E33-CF07-4C9A-83AA-6D225C700171}" sibTransId="{4D3C908A-A17E-4EBE-A724-94D749B248CE}"/>
    <dgm:cxn modelId="{57164F61-648A-45A9-BB18-A7E4DB49E530}" type="presOf" srcId="{4D3C908A-A17E-4EBE-A724-94D749B248CE}" destId="{F04239E9-7345-4EF5-8D35-770AF3BBC84B}" srcOrd="0" destOrd="0" presId="urn:microsoft.com/office/officeart/2008/layout/VerticalCurvedList"/>
    <dgm:cxn modelId="{B28C0981-9733-4E4C-AC43-B09368BCFD58}" srcId="{9D77B430-7EA3-4A67-99DB-136EB01D1361}" destId="{5F8CB574-B9AE-4E46-BE98-8A89C7847C72}" srcOrd="2" destOrd="0" parTransId="{85810545-9BD1-45B4-B169-E73ECEF5A02B}" sibTransId="{E11CDF8D-A40A-4E04-8229-07B722FBFBB1}"/>
    <dgm:cxn modelId="{486FCA80-E1B6-4E1D-A81D-ADD37D40626A}" type="presOf" srcId="{D6ADAFF0-5177-4917-A33B-FDD08EC67D4C}" destId="{E39730A9-335A-40B0-8D2E-791D3B7064C0}" srcOrd="0" destOrd="0" presId="urn:microsoft.com/office/officeart/2008/layout/VerticalCurvedList"/>
    <dgm:cxn modelId="{2191316A-55D9-4639-8EA2-BDB81443115F}" type="presOf" srcId="{4CF35664-A563-4F4B-B3B5-0F43CB8200A5}" destId="{16BC0921-4A72-48B9-A556-3CAB2486542B}" srcOrd="0" destOrd="0" presId="urn:microsoft.com/office/officeart/2008/layout/VerticalCurvedList"/>
    <dgm:cxn modelId="{48234504-6928-4868-AA9C-8BBC21B82DBC}" srcId="{9D77B430-7EA3-4A67-99DB-136EB01D1361}" destId="{A65A53CC-4BAE-4919-8C65-C6E6114FF5AA}" srcOrd="4" destOrd="0" parTransId="{F1EC88A4-7637-4291-84DB-115E8F80A2F2}" sibTransId="{D517D2B8-A309-4A9D-8EA0-E9A9D0CBD622}"/>
    <dgm:cxn modelId="{D49D1C01-2932-454C-A00B-8CF406CA4D19}" srcId="{9D77B430-7EA3-4A67-99DB-136EB01D1361}" destId="{D6ADAFF0-5177-4917-A33B-FDD08EC67D4C}" srcOrd="1" destOrd="0" parTransId="{009F7EDA-E8C6-4902-8574-2DFB08B55760}" sibTransId="{FB21CC08-776C-41A6-9C8A-BFEF7F272D01}"/>
    <dgm:cxn modelId="{991E91E5-E77C-4918-99D2-FB27FD26D298}" type="presOf" srcId="{9D77B430-7EA3-4A67-99DB-136EB01D1361}" destId="{AA0FAEBA-7241-40E7-97BF-742CF38FE716}" srcOrd="0" destOrd="0" presId="urn:microsoft.com/office/officeart/2008/layout/VerticalCurvedList"/>
    <dgm:cxn modelId="{39D76BCE-9951-4B64-9224-83E187B5FFD6}" type="presParOf" srcId="{AA0FAEBA-7241-40E7-97BF-742CF38FE716}" destId="{051F29A0-0327-430D-8701-2302290F4791}" srcOrd="0" destOrd="0" presId="urn:microsoft.com/office/officeart/2008/layout/VerticalCurvedList"/>
    <dgm:cxn modelId="{452F2FE4-2F68-4721-8C80-8799F4EBFF60}" type="presParOf" srcId="{051F29A0-0327-430D-8701-2302290F4791}" destId="{BB84B4E4-6A39-41F3-90F2-7EBB19319726}" srcOrd="0" destOrd="0" presId="urn:microsoft.com/office/officeart/2008/layout/VerticalCurvedList"/>
    <dgm:cxn modelId="{24426121-163C-4C20-BEC7-AD8458E5659B}" type="presParOf" srcId="{BB84B4E4-6A39-41F3-90F2-7EBB19319726}" destId="{85C1E8EB-D73B-4ABA-B35D-D97ABDFBCCB1}" srcOrd="0" destOrd="0" presId="urn:microsoft.com/office/officeart/2008/layout/VerticalCurvedList"/>
    <dgm:cxn modelId="{FCA57D21-A31B-40D7-A3CC-FFEEDBF959E6}" type="presParOf" srcId="{BB84B4E4-6A39-41F3-90F2-7EBB19319726}" destId="{F04239E9-7345-4EF5-8D35-770AF3BBC84B}" srcOrd="1" destOrd="0" presId="urn:microsoft.com/office/officeart/2008/layout/VerticalCurvedList"/>
    <dgm:cxn modelId="{2EBE9FC5-6188-4D96-B6F9-EF25EC83F925}" type="presParOf" srcId="{BB84B4E4-6A39-41F3-90F2-7EBB19319726}" destId="{08A4AB60-014F-4E67-8037-F57D948CA86C}" srcOrd="2" destOrd="0" presId="urn:microsoft.com/office/officeart/2008/layout/VerticalCurvedList"/>
    <dgm:cxn modelId="{593B851C-AE5E-448F-9D5B-2BBDA8A68832}" type="presParOf" srcId="{BB84B4E4-6A39-41F3-90F2-7EBB19319726}" destId="{6BC6EC03-42A3-4EF0-A3B7-7826E0E63499}" srcOrd="3" destOrd="0" presId="urn:microsoft.com/office/officeart/2008/layout/VerticalCurvedList"/>
    <dgm:cxn modelId="{0E253585-5480-4963-92E0-4B7C4375A166}" type="presParOf" srcId="{051F29A0-0327-430D-8701-2302290F4791}" destId="{16BC0921-4A72-48B9-A556-3CAB2486542B}" srcOrd="1" destOrd="0" presId="urn:microsoft.com/office/officeart/2008/layout/VerticalCurvedList"/>
    <dgm:cxn modelId="{DA87F598-A054-49DC-9B41-7DE449353705}" type="presParOf" srcId="{051F29A0-0327-430D-8701-2302290F4791}" destId="{C3A8B133-4624-4592-82DD-28FC42E368D3}" srcOrd="2" destOrd="0" presId="urn:microsoft.com/office/officeart/2008/layout/VerticalCurvedList"/>
    <dgm:cxn modelId="{CE63508D-77D2-43FE-A21A-B6DF9F5A7D9E}" type="presParOf" srcId="{C3A8B133-4624-4592-82DD-28FC42E368D3}" destId="{ECFA77E5-38CF-4EF8-B8D5-BC1D2BB4ACF9}" srcOrd="0" destOrd="0" presId="urn:microsoft.com/office/officeart/2008/layout/VerticalCurvedList"/>
    <dgm:cxn modelId="{D55A90FC-1BB7-4C3E-A95C-A9573C223DDE}" type="presParOf" srcId="{051F29A0-0327-430D-8701-2302290F4791}" destId="{E39730A9-335A-40B0-8D2E-791D3B7064C0}" srcOrd="3" destOrd="0" presId="urn:microsoft.com/office/officeart/2008/layout/VerticalCurvedList"/>
    <dgm:cxn modelId="{0EA927B8-4776-4BAD-8A51-B453C420BF1E}" type="presParOf" srcId="{051F29A0-0327-430D-8701-2302290F4791}" destId="{F6F8C96D-2052-4706-A376-B3D62B3DC57A}" srcOrd="4" destOrd="0" presId="urn:microsoft.com/office/officeart/2008/layout/VerticalCurvedList"/>
    <dgm:cxn modelId="{99D49168-2BF5-48A2-BAC3-62C4EF6E3590}" type="presParOf" srcId="{F6F8C96D-2052-4706-A376-B3D62B3DC57A}" destId="{1823ECE1-92EE-481E-B0BC-74BE9977023A}" srcOrd="0" destOrd="0" presId="urn:microsoft.com/office/officeart/2008/layout/VerticalCurvedList"/>
    <dgm:cxn modelId="{03BFAEBC-7D73-4D19-9B0F-5B9656637948}" type="presParOf" srcId="{051F29A0-0327-430D-8701-2302290F4791}" destId="{470F6A9F-BBB9-4B9A-B056-8DD58E5BA73C}" srcOrd="5" destOrd="0" presId="urn:microsoft.com/office/officeart/2008/layout/VerticalCurvedList"/>
    <dgm:cxn modelId="{08020FAC-4411-417C-8B4B-FF5B7747F8B6}" type="presParOf" srcId="{051F29A0-0327-430D-8701-2302290F4791}" destId="{CFF6748A-EBA0-4CA9-99AC-5AD3FD43B942}" srcOrd="6" destOrd="0" presId="urn:microsoft.com/office/officeart/2008/layout/VerticalCurvedList"/>
    <dgm:cxn modelId="{CE8EC6EC-A427-439B-A603-5EC83AB5986A}" type="presParOf" srcId="{CFF6748A-EBA0-4CA9-99AC-5AD3FD43B942}" destId="{C9B22481-B778-448E-8736-0E0D0459926A}" srcOrd="0" destOrd="0" presId="urn:microsoft.com/office/officeart/2008/layout/VerticalCurvedList"/>
    <dgm:cxn modelId="{726A5031-186F-4015-BA4E-8ECFA77957CD}" type="presParOf" srcId="{051F29A0-0327-430D-8701-2302290F4791}" destId="{3068EED4-9970-45E6-B1A3-134320361748}" srcOrd="7" destOrd="0" presId="urn:microsoft.com/office/officeart/2008/layout/VerticalCurvedList"/>
    <dgm:cxn modelId="{794AE9AE-7EB5-432D-8966-361E4E5D4FBC}" type="presParOf" srcId="{051F29A0-0327-430D-8701-2302290F4791}" destId="{03810CB7-C49C-4A2D-BB99-B3AC545F2C3D}" srcOrd="8" destOrd="0" presId="urn:microsoft.com/office/officeart/2008/layout/VerticalCurvedList"/>
    <dgm:cxn modelId="{9C383567-F494-424C-AA72-3BB9E3880FF5}" type="presParOf" srcId="{03810CB7-C49C-4A2D-BB99-B3AC545F2C3D}" destId="{37DDD1F7-5D96-4DBE-B03C-D5F224EB0A9B}" srcOrd="0" destOrd="0" presId="urn:microsoft.com/office/officeart/2008/layout/VerticalCurvedList"/>
    <dgm:cxn modelId="{A9690EAB-B11E-4DAA-B76C-1904EB36CBBD}" type="presParOf" srcId="{051F29A0-0327-430D-8701-2302290F4791}" destId="{ADF8C2C6-FA94-404B-86E3-F7A79CC9215F}" srcOrd="9" destOrd="0" presId="urn:microsoft.com/office/officeart/2008/layout/VerticalCurvedList"/>
    <dgm:cxn modelId="{6579B0DC-6342-4B1F-9036-456D54473A86}" type="presParOf" srcId="{051F29A0-0327-430D-8701-2302290F4791}" destId="{6B3FAEE2-2190-439E-A43B-338E33F011D2}" srcOrd="10" destOrd="0" presId="urn:microsoft.com/office/officeart/2008/layout/VerticalCurvedList"/>
    <dgm:cxn modelId="{5D0CFD88-4D1F-47C8-98FF-74762E875B79}" type="presParOf" srcId="{6B3FAEE2-2190-439E-A43B-338E33F011D2}" destId="{53D7A965-8E18-4319-A149-C44D306B7AB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FB9F81-A67E-46E7-8A5B-ED72743918D6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430121-CEFF-4C98-B275-BCFEB002580D}">
      <dgm:prSet phldrT="[Текст]" custT="1"/>
      <dgm:spPr/>
      <dgm:t>
        <a:bodyPr/>
        <a:lstStyle/>
        <a:p>
          <a:r>
            <a:rPr lang="ru-RU" sz="2400" b="1" dirty="0" smtClean="0"/>
            <a:t>1. </a:t>
          </a:r>
          <a:r>
            <a:rPr lang="ru-RU" sz="2400" b="1" u="sng" dirty="0" err="1" smtClean="0"/>
            <a:t>Диагностико</a:t>
          </a:r>
          <a:r>
            <a:rPr lang="ru-RU" sz="2400" b="1" u="sng" dirty="0" smtClean="0"/>
            <a:t> – организационный</a:t>
          </a:r>
        </a:p>
        <a:p>
          <a:r>
            <a:rPr lang="ru-RU" sz="2400" b="1" u="none" dirty="0" smtClean="0"/>
            <a:t>Подготовка условий для осуществления системы работы с одаренными детьми</a:t>
          </a:r>
        </a:p>
      </dgm:t>
    </dgm:pt>
    <dgm:pt modelId="{0F979887-3CCC-447C-9090-2DE4819A6BE5}" type="parTrans" cxnId="{8A304431-2BDB-4B97-B805-78938DFB7FE5}">
      <dgm:prSet/>
      <dgm:spPr/>
      <dgm:t>
        <a:bodyPr/>
        <a:lstStyle/>
        <a:p>
          <a:endParaRPr lang="ru-RU"/>
        </a:p>
      </dgm:t>
    </dgm:pt>
    <dgm:pt modelId="{5DA9B350-7743-4282-A835-7113D176F110}" type="sibTrans" cxnId="{8A304431-2BDB-4B97-B805-78938DFB7FE5}">
      <dgm:prSet/>
      <dgm:spPr/>
      <dgm:t>
        <a:bodyPr/>
        <a:lstStyle/>
        <a:p>
          <a:endParaRPr lang="ru-RU"/>
        </a:p>
      </dgm:t>
    </dgm:pt>
    <dgm:pt modelId="{7C584B99-0843-4172-801F-485597A235E8}">
      <dgm:prSet custT="1"/>
      <dgm:spPr/>
      <dgm:t>
        <a:bodyPr/>
        <a:lstStyle/>
        <a:p>
          <a:r>
            <a:rPr lang="ru-RU" sz="2400" b="1" dirty="0" smtClean="0"/>
            <a:t>3</a:t>
          </a:r>
          <a:r>
            <a:rPr lang="ru-RU" sz="2400" b="1" u="sng" dirty="0" smtClean="0"/>
            <a:t>. </a:t>
          </a:r>
          <a:r>
            <a:rPr lang="ru-RU" sz="2400" b="1" u="sng" dirty="0" err="1" smtClean="0"/>
            <a:t>Итогово</a:t>
          </a:r>
          <a:r>
            <a:rPr lang="ru-RU" sz="2400" b="1" u="sng" dirty="0" smtClean="0"/>
            <a:t> – аналитический</a:t>
          </a:r>
        </a:p>
        <a:p>
          <a:r>
            <a:rPr lang="ru-RU" sz="2400" b="1" u="none" dirty="0" smtClean="0"/>
            <a:t>Анализ и обобщение итогов работы с одаренными детьми</a:t>
          </a:r>
          <a:endParaRPr lang="ru-RU" sz="2400" b="1" u="none" dirty="0"/>
        </a:p>
      </dgm:t>
    </dgm:pt>
    <dgm:pt modelId="{744D885B-1223-427B-A91C-93D09A78FF86}" type="parTrans" cxnId="{0D53DA00-C2C6-409B-80E2-B3A3EACDC233}">
      <dgm:prSet/>
      <dgm:spPr/>
      <dgm:t>
        <a:bodyPr/>
        <a:lstStyle/>
        <a:p>
          <a:endParaRPr lang="ru-RU"/>
        </a:p>
      </dgm:t>
    </dgm:pt>
    <dgm:pt modelId="{EF84AE18-A9FB-4ACD-839E-B80363B62A5D}" type="sibTrans" cxnId="{0D53DA00-C2C6-409B-80E2-B3A3EACDC233}">
      <dgm:prSet/>
      <dgm:spPr/>
      <dgm:t>
        <a:bodyPr/>
        <a:lstStyle/>
        <a:p>
          <a:endParaRPr lang="ru-RU"/>
        </a:p>
      </dgm:t>
    </dgm:pt>
    <dgm:pt modelId="{4CBC1D43-7796-46BD-9FB9-7AD41AD97D9F}">
      <dgm:prSet custT="1"/>
      <dgm:spPr/>
      <dgm:t>
        <a:bodyPr/>
        <a:lstStyle/>
        <a:p>
          <a:r>
            <a:rPr lang="ru-RU" sz="2400" b="1" u="none" dirty="0" smtClean="0">
              <a:effectLst/>
            </a:rPr>
            <a:t>2.</a:t>
          </a:r>
          <a:r>
            <a:rPr lang="ru-RU" sz="2400" b="1" u="sng" dirty="0" smtClean="0">
              <a:effectLst/>
            </a:rPr>
            <a:t>Реализационный (организационно – практический)</a:t>
          </a:r>
        </a:p>
        <a:p>
          <a:r>
            <a:rPr lang="ru-RU" sz="2400" b="1" u="none" dirty="0" smtClean="0">
              <a:effectLst/>
            </a:rPr>
            <a:t>Непосредственная деятельность по работе с одаренными детьми</a:t>
          </a:r>
          <a:r>
            <a:rPr lang="ru-RU" sz="2800" u="none" dirty="0" smtClean="0"/>
            <a:t> </a:t>
          </a:r>
          <a:endParaRPr lang="ru-RU" sz="2800" u="none" dirty="0"/>
        </a:p>
      </dgm:t>
    </dgm:pt>
    <dgm:pt modelId="{4CAA2BD6-BF81-4A41-96FD-EC1EFAD93AA8}" type="parTrans" cxnId="{30A6410C-C317-4B48-A6AC-8707B2868A6F}">
      <dgm:prSet/>
      <dgm:spPr/>
      <dgm:t>
        <a:bodyPr/>
        <a:lstStyle/>
        <a:p>
          <a:endParaRPr lang="ru-RU"/>
        </a:p>
      </dgm:t>
    </dgm:pt>
    <dgm:pt modelId="{95D551C6-4D17-4872-AD37-CF74DDF03F37}" type="sibTrans" cxnId="{30A6410C-C317-4B48-A6AC-8707B2868A6F}">
      <dgm:prSet/>
      <dgm:spPr/>
      <dgm:t>
        <a:bodyPr/>
        <a:lstStyle/>
        <a:p>
          <a:endParaRPr lang="ru-RU"/>
        </a:p>
      </dgm:t>
    </dgm:pt>
    <dgm:pt modelId="{C7C3372A-E64C-4D6A-B3D6-6AF1F902BD84}" type="pres">
      <dgm:prSet presAssocID="{24FB9F81-A67E-46E7-8A5B-ED72743918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D97686-ED3C-4E7C-A129-84A7C0232CC4}" type="pres">
      <dgm:prSet presAssocID="{E0430121-CEFF-4C98-B275-BCFEB002580D}" presName="node" presStyleLbl="node1" presStyleIdx="0" presStyleCnt="3" custLinFactNeighborX="-939" custLinFactNeighborY="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6D2E2-7D1B-4FAD-A308-E7F60C1C3257}" type="pres">
      <dgm:prSet presAssocID="{5DA9B350-7743-4282-A835-7113D176F110}" presName="sibTrans" presStyleCnt="0"/>
      <dgm:spPr/>
      <dgm:t>
        <a:bodyPr/>
        <a:lstStyle/>
        <a:p>
          <a:endParaRPr lang="ru-RU"/>
        </a:p>
      </dgm:t>
    </dgm:pt>
    <dgm:pt modelId="{6E0B593C-4D55-458A-B234-D0BC81082A3F}" type="pres">
      <dgm:prSet presAssocID="{4CBC1D43-7796-46BD-9FB9-7AD41AD97D9F}" presName="node" presStyleLbl="node1" presStyleIdx="1" presStyleCnt="3" custLinFactNeighborX="1393" custLinFactNeighborY="1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7016F6-D81B-4792-91F2-C30F2A2B2209}" type="pres">
      <dgm:prSet presAssocID="{95D551C6-4D17-4872-AD37-CF74DDF03F37}" presName="sibTrans" presStyleCnt="0"/>
      <dgm:spPr/>
      <dgm:t>
        <a:bodyPr/>
        <a:lstStyle/>
        <a:p>
          <a:endParaRPr lang="ru-RU"/>
        </a:p>
      </dgm:t>
    </dgm:pt>
    <dgm:pt modelId="{9FE10E65-45B0-483B-86C3-8A0FC82BC167}" type="pres">
      <dgm:prSet presAssocID="{7C584B99-0843-4172-801F-485597A235E8}" presName="node" presStyleLbl="node1" presStyleIdx="2" presStyleCnt="3" custLinFactNeighborX="0" custLinFactNeighborY="-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885F14-A9C5-4CA2-B4DC-FC565FA4BFD5}" type="presOf" srcId="{24FB9F81-A67E-46E7-8A5B-ED72743918D6}" destId="{C7C3372A-E64C-4D6A-B3D6-6AF1F902BD84}" srcOrd="0" destOrd="0" presId="urn:microsoft.com/office/officeart/2005/8/layout/default#1"/>
    <dgm:cxn modelId="{0D84845E-7179-4623-9B00-8B4167381FE0}" type="presOf" srcId="{E0430121-CEFF-4C98-B275-BCFEB002580D}" destId="{43D97686-ED3C-4E7C-A129-84A7C0232CC4}" srcOrd="0" destOrd="0" presId="urn:microsoft.com/office/officeart/2005/8/layout/default#1"/>
    <dgm:cxn modelId="{30A6410C-C317-4B48-A6AC-8707B2868A6F}" srcId="{24FB9F81-A67E-46E7-8A5B-ED72743918D6}" destId="{4CBC1D43-7796-46BD-9FB9-7AD41AD97D9F}" srcOrd="1" destOrd="0" parTransId="{4CAA2BD6-BF81-4A41-96FD-EC1EFAD93AA8}" sibTransId="{95D551C6-4D17-4872-AD37-CF74DDF03F37}"/>
    <dgm:cxn modelId="{8A304431-2BDB-4B97-B805-78938DFB7FE5}" srcId="{24FB9F81-A67E-46E7-8A5B-ED72743918D6}" destId="{E0430121-CEFF-4C98-B275-BCFEB002580D}" srcOrd="0" destOrd="0" parTransId="{0F979887-3CCC-447C-9090-2DE4819A6BE5}" sibTransId="{5DA9B350-7743-4282-A835-7113D176F110}"/>
    <dgm:cxn modelId="{5994C445-3426-42AF-AE36-1076A6C54F1E}" type="presOf" srcId="{7C584B99-0843-4172-801F-485597A235E8}" destId="{9FE10E65-45B0-483B-86C3-8A0FC82BC167}" srcOrd="0" destOrd="0" presId="urn:microsoft.com/office/officeart/2005/8/layout/default#1"/>
    <dgm:cxn modelId="{13B3CF95-1951-4A84-8174-2ACFC30982A8}" type="presOf" srcId="{4CBC1D43-7796-46BD-9FB9-7AD41AD97D9F}" destId="{6E0B593C-4D55-458A-B234-D0BC81082A3F}" srcOrd="0" destOrd="0" presId="urn:microsoft.com/office/officeart/2005/8/layout/default#1"/>
    <dgm:cxn modelId="{0D53DA00-C2C6-409B-80E2-B3A3EACDC233}" srcId="{24FB9F81-A67E-46E7-8A5B-ED72743918D6}" destId="{7C584B99-0843-4172-801F-485597A235E8}" srcOrd="2" destOrd="0" parTransId="{744D885B-1223-427B-A91C-93D09A78FF86}" sibTransId="{EF84AE18-A9FB-4ACD-839E-B80363B62A5D}"/>
    <dgm:cxn modelId="{D5E9A5F7-B8A1-4A85-83E1-D7C6DCB27352}" type="presParOf" srcId="{C7C3372A-E64C-4D6A-B3D6-6AF1F902BD84}" destId="{43D97686-ED3C-4E7C-A129-84A7C0232CC4}" srcOrd="0" destOrd="0" presId="urn:microsoft.com/office/officeart/2005/8/layout/default#1"/>
    <dgm:cxn modelId="{07091FC6-0584-415F-BFEA-66AAD52E13AF}" type="presParOf" srcId="{C7C3372A-E64C-4D6A-B3D6-6AF1F902BD84}" destId="{46A6D2E2-7D1B-4FAD-A308-E7F60C1C3257}" srcOrd="1" destOrd="0" presId="urn:microsoft.com/office/officeart/2005/8/layout/default#1"/>
    <dgm:cxn modelId="{739D7F8F-DBC0-451A-B8C1-DE4811313331}" type="presParOf" srcId="{C7C3372A-E64C-4D6A-B3D6-6AF1F902BD84}" destId="{6E0B593C-4D55-458A-B234-D0BC81082A3F}" srcOrd="2" destOrd="0" presId="urn:microsoft.com/office/officeart/2005/8/layout/default#1"/>
    <dgm:cxn modelId="{948FBB4F-D11C-4D7F-9D10-FA5C14957C5F}" type="presParOf" srcId="{C7C3372A-E64C-4D6A-B3D6-6AF1F902BD84}" destId="{B17016F6-D81B-4792-91F2-C30F2A2B2209}" srcOrd="3" destOrd="0" presId="urn:microsoft.com/office/officeart/2005/8/layout/default#1"/>
    <dgm:cxn modelId="{0CD898EC-3459-4389-9290-F06410A0E875}" type="presParOf" srcId="{C7C3372A-E64C-4D6A-B3D6-6AF1F902BD84}" destId="{9FE10E65-45B0-483B-86C3-8A0FC82BC167}" srcOrd="4" destOrd="0" presId="urn:microsoft.com/office/officeart/2005/8/layout/default#1"/>
  </dgm:cxnLst>
  <dgm:bg>
    <a:effectLst>
      <a:glow rad="1397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97686-ED3C-4E7C-A129-84A7C0232CC4}">
      <dsp:nvSpPr>
        <dsp:cNvPr id="0" name=""/>
        <dsp:cNvSpPr/>
      </dsp:nvSpPr>
      <dsp:spPr>
        <a:xfrm>
          <a:off x="0" y="400997"/>
          <a:ext cx="3942332" cy="236539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114300">
            <a:prstClr val="black"/>
          </a:innerShdw>
        </a:effectLst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296610"/>
              </a:solidFill>
            </a:rPr>
            <a:t>Позволяет показать конкурентоспособность образовательной организации</a:t>
          </a:r>
          <a:endParaRPr lang="ru-RU" sz="2400" b="1" kern="1200" dirty="0">
            <a:solidFill>
              <a:srgbClr val="296610"/>
            </a:solidFill>
          </a:endParaRPr>
        </a:p>
      </dsp:txBody>
      <dsp:txXfrm>
        <a:off x="0" y="400997"/>
        <a:ext cx="3942332" cy="2365399"/>
      </dsp:txXfrm>
    </dsp:sp>
    <dsp:sp modelId="{6E0B593C-4D55-458A-B234-D0BC81082A3F}">
      <dsp:nvSpPr>
        <dsp:cNvPr id="0" name=""/>
        <dsp:cNvSpPr/>
      </dsp:nvSpPr>
      <dsp:spPr>
        <a:xfrm>
          <a:off x="4338587" y="397449"/>
          <a:ext cx="3942332" cy="236539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296610"/>
              </a:solidFill>
            </a:rPr>
            <a:t>Является основой для оценки качества образовательных услуг</a:t>
          </a:r>
          <a:r>
            <a:rPr lang="ru-RU" sz="2800" kern="1200" dirty="0" smtClean="0">
              <a:solidFill>
                <a:srgbClr val="296610"/>
              </a:solidFill>
            </a:rPr>
            <a:t>;</a:t>
          </a:r>
          <a:endParaRPr lang="ru-RU" sz="2800" kern="1200" dirty="0">
            <a:solidFill>
              <a:srgbClr val="296610"/>
            </a:solidFill>
          </a:endParaRPr>
        </a:p>
      </dsp:txBody>
      <dsp:txXfrm>
        <a:off x="4338587" y="397449"/>
        <a:ext cx="3942332" cy="2365399"/>
      </dsp:txXfrm>
    </dsp:sp>
    <dsp:sp modelId="{9FE10E65-45B0-483B-86C3-8A0FC82BC167}">
      <dsp:nvSpPr>
        <dsp:cNvPr id="0" name=""/>
        <dsp:cNvSpPr/>
      </dsp:nvSpPr>
      <dsp:spPr>
        <a:xfrm>
          <a:off x="1010" y="3113440"/>
          <a:ext cx="3942332" cy="236539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296610"/>
              </a:solidFill>
            </a:rPr>
            <a:t>Служит основой для разработки, совершенствования и практического применения образовательных технологий;</a:t>
          </a:r>
          <a:endParaRPr lang="ru-RU" sz="2400" b="1" kern="1200" dirty="0">
            <a:solidFill>
              <a:srgbClr val="296610"/>
            </a:solidFill>
          </a:endParaRPr>
        </a:p>
      </dsp:txBody>
      <dsp:txXfrm>
        <a:off x="1010" y="3113440"/>
        <a:ext cx="3942332" cy="2365399"/>
      </dsp:txXfrm>
    </dsp:sp>
    <dsp:sp modelId="{79D18D13-52C7-4842-B999-3B1EABE65478}">
      <dsp:nvSpPr>
        <dsp:cNvPr id="0" name=""/>
        <dsp:cNvSpPr/>
      </dsp:nvSpPr>
      <dsp:spPr>
        <a:xfrm>
          <a:off x="4337576" y="3113440"/>
          <a:ext cx="3942332" cy="236539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slop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296610"/>
              </a:solidFill>
            </a:rPr>
            <a:t>Способствует объединению и координации всех специалистов ДОУ, задействованных в деятельности по реализации модели;</a:t>
          </a:r>
          <a:endParaRPr lang="ru-RU" sz="2300" b="1" kern="1200" dirty="0">
            <a:solidFill>
              <a:srgbClr val="296610"/>
            </a:solidFill>
          </a:endParaRPr>
        </a:p>
      </dsp:txBody>
      <dsp:txXfrm>
        <a:off x="4337576" y="3113440"/>
        <a:ext cx="3942332" cy="2365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F7894-1FB1-44EC-B706-CC77DA32EB35}">
      <dsp:nvSpPr>
        <dsp:cNvPr id="0" name=""/>
        <dsp:cNvSpPr/>
      </dsp:nvSpPr>
      <dsp:spPr>
        <a:xfrm>
          <a:off x="115437" y="553"/>
          <a:ext cx="2493136" cy="2473126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совершенствование научно-методического и психолого-педагогического сопровождение одаренных детей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115437" y="553"/>
        <a:ext cx="2493136" cy="2473126"/>
      </dsp:txXfrm>
    </dsp:sp>
    <dsp:sp modelId="{2D46DF5B-D337-4AD7-8F8C-66720E682615}">
      <dsp:nvSpPr>
        <dsp:cNvPr id="0" name=""/>
        <dsp:cNvSpPr/>
      </dsp:nvSpPr>
      <dsp:spPr>
        <a:xfrm>
          <a:off x="2857887" y="553"/>
          <a:ext cx="2493136" cy="247312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создание максимально благоприятных условий для развития одаренных детей в образовательном процессе и в свободной деятельности </a:t>
          </a:r>
          <a:endParaRPr lang="ru-RU" sz="1800" kern="1200" dirty="0"/>
        </a:p>
      </dsp:txBody>
      <dsp:txXfrm>
        <a:off x="2857887" y="553"/>
        <a:ext cx="2493136" cy="2473126"/>
      </dsp:txXfrm>
    </dsp:sp>
    <dsp:sp modelId="{37CFE34B-79D5-4DF7-948C-1AEFDAED9657}">
      <dsp:nvSpPr>
        <dsp:cNvPr id="0" name=""/>
        <dsp:cNvSpPr/>
      </dsp:nvSpPr>
      <dsp:spPr>
        <a:xfrm>
          <a:off x="5600337" y="553"/>
          <a:ext cx="2493136" cy="247312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296610"/>
              </a:solidFill>
            </a:rPr>
            <a:t>создание  банка данных одаренных детей ДОУ</a:t>
          </a:r>
          <a:endParaRPr lang="ru-RU" sz="2400" b="1" kern="1200" dirty="0">
            <a:solidFill>
              <a:srgbClr val="296610"/>
            </a:solidFill>
          </a:endParaRPr>
        </a:p>
      </dsp:txBody>
      <dsp:txXfrm>
        <a:off x="5600337" y="553"/>
        <a:ext cx="2493136" cy="2473126"/>
      </dsp:txXfrm>
    </dsp:sp>
    <dsp:sp modelId="{27312792-B538-42A6-9B81-4C02F9C84A3F}">
      <dsp:nvSpPr>
        <dsp:cNvPr id="0" name=""/>
        <dsp:cNvSpPr/>
      </dsp:nvSpPr>
      <dsp:spPr>
        <a:xfrm>
          <a:off x="1486662" y="2722993"/>
          <a:ext cx="2493136" cy="224500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FFFF00"/>
              </a:solidFill>
            </a:rPr>
            <a:t>осуществление просветительской и партнерской работы с родителями, детскими общественными организациями, учреждениями дополнительного образования</a:t>
          </a:r>
          <a:endParaRPr lang="ru-RU" sz="1700" b="1" kern="1200" dirty="0">
            <a:solidFill>
              <a:srgbClr val="FFFF00"/>
            </a:solidFill>
          </a:endParaRPr>
        </a:p>
      </dsp:txBody>
      <dsp:txXfrm>
        <a:off x="1486662" y="2722993"/>
        <a:ext cx="2493136" cy="2245004"/>
      </dsp:txXfrm>
    </dsp:sp>
    <dsp:sp modelId="{FD745542-F020-43BB-936E-A878AB359E9B}">
      <dsp:nvSpPr>
        <dsp:cNvPr id="0" name=""/>
        <dsp:cNvSpPr/>
      </dsp:nvSpPr>
      <dsp:spPr>
        <a:xfrm>
          <a:off x="4229112" y="2750772"/>
          <a:ext cx="2493136" cy="218944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2">
                  <a:lumMod val="75000"/>
                </a:schemeClr>
              </a:solidFill>
            </a:rPr>
            <a:t>распространение передового педагогического опыта по работе с одаренными детьми.</a:t>
          </a:r>
          <a:endParaRPr lang="ru-RU" sz="22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29112" y="2750772"/>
        <a:ext cx="2493136" cy="21894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239E9-7345-4EF5-8D35-770AF3BBC84B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C0921-4A72-48B9-A556-3CAB2486542B}">
      <dsp:nvSpPr>
        <dsp:cNvPr id="0" name=""/>
        <dsp:cNvSpPr/>
      </dsp:nvSpPr>
      <dsp:spPr>
        <a:xfrm>
          <a:off x="468124" y="310435"/>
          <a:ext cx="7455290" cy="621267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u="none" kern="1200" dirty="0" smtClean="0">
              <a:solidFill>
                <a:srgbClr val="00B0F0"/>
              </a:solidFill>
            </a:rPr>
            <a:t>1. </a:t>
          </a:r>
          <a:r>
            <a:rPr lang="ru-RU" sz="3400" b="1" u="sng" kern="1200" dirty="0" smtClean="0">
              <a:solidFill>
                <a:srgbClr val="00B0F0"/>
              </a:solidFill>
            </a:rPr>
            <a:t>Координационное</a:t>
          </a:r>
          <a:endParaRPr lang="ru-RU" sz="3400" u="sng" kern="1200" dirty="0">
            <a:solidFill>
              <a:srgbClr val="00B0F0"/>
            </a:solidFill>
          </a:endParaRPr>
        </a:p>
      </dsp:txBody>
      <dsp:txXfrm>
        <a:off x="468124" y="310435"/>
        <a:ext cx="7455290" cy="621267"/>
      </dsp:txXfrm>
    </dsp:sp>
    <dsp:sp modelId="{ECFA77E5-38CF-4EF8-B8D5-BC1D2BB4ACF9}">
      <dsp:nvSpPr>
        <dsp:cNvPr id="0" name=""/>
        <dsp:cNvSpPr/>
      </dsp:nvSpPr>
      <dsp:spPr>
        <a:xfrm>
          <a:off x="79831" y="232776"/>
          <a:ext cx="776584" cy="7765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9730A9-335A-40B0-8D2E-791D3B7064C0}">
      <dsp:nvSpPr>
        <dsp:cNvPr id="0" name=""/>
        <dsp:cNvSpPr/>
      </dsp:nvSpPr>
      <dsp:spPr>
        <a:xfrm>
          <a:off x="982779" y="1237528"/>
          <a:ext cx="7010108" cy="62126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rgbClr val="00B050"/>
              </a:solidFill>
            </a:rPr>
            <a:t>2. </a:t>
          </a:r>
          <a:r>
            <a:rPr lang="ru-RU" sz="3400" b="1" u="sng" kern="1200" dirty="0" smtClean="0">
              <a:solidFill>
                <a:srgbClr val="00B050"/>
              </a:solidFill>
            </a:rPr>
            <a:t>Диагностическое</a:t>
          </a:r>
          <a:endParaRPr lang="ru-RU" sz="3400" b="1" u="sng" kern="1200" dirty="0">
            <a:solidFill>
              <a:srgbClr val="00B050"/>
            </a:solidFill>
          </a:endParaRPr>
        </a:p>
      </dsp:txBody>
      <dsp:txXfrm>
        <a:off x="982779" y="1237528"/>
        <a:ext cx="7010108" cy="621267"/>
      </dsp:txXfrm>
    </dsp:sp>
    <dsp:sp modelId="{1823ECE1-92EE-481E-B0BC-74BE9977023A}">
      <dsp:nvSpPr>
        <dsp:cNvPr id="0" name=""/>
        <dsp:cNvSpPr/>
      </dsp:nvSpPr>
      <dsp:spPr>
        <a:xfrm>
          <a:off x="525014" y="1164380"/>
          <a:ext cx="776584" cy="7765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0F6A9F-BBB9-4B9A-B056-8DD58E5BA73C}">
      <dsp:nvSpPr>
        <dsp:cNvPr id="0" name=""/>
        <dsp:cNvSpPr/>
      </dsp:nvSpPr>
      <dsp:spPr>
        <a:xfrm>
          <a:off x="1119414" y="2178972"/>
          <a:ext cx="6873473" cy="621267"/>
        </a:xfrm>
        <a:prstGeom prst="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3</a:t>
          </a:r>
          <a:r>
            <a:rPr lang="en-US" sz="34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. </a:t>
          </a:r>
          <a:r>
            <a:rPr lang="ru-RU" sz="3400" b="1" u="sng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Кадровое</a:t>
          </a:r>
          <a:endParaRPr lang="ru-RU" sz="3400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1119414" y="2178972"/>
        <a:ext cx="6873473" cy="621267"/>
      </dsp:txXfrm>
    </dsp:sp>
    <dsp:sp modelId="{C9B22481-B778-448E-8736-0E0D0459926A}">
      <dsp:nvSpPr>
        <dsp:cNvPr id="0" name=""/>
        <dsp:cNvSpPr/>
      </dsp:nvSpPr>
      <dsp:spPr>
        <a:xfrm>
          <a:off x="661649" y="2095983"/>
          <a:ext cx="776584" cy="7765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8EED4-9970-45E6-B1A3-134320361748}">
      <dsp:nvSpPr>
        <dsp:cNvPr id="0" name=""/>
        <dsp:cNvSpPr/>
      </dsp:nvSpPr>
      <dsp:spPr>
        <a:xfrm>
          <a:off x="982779" y="3083700"/>
          <a:ext cx="7010108" cy="621267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u="none" kern="1200" dirty="0" smtClean="0">
              <a:solidFill>
                <a:srgbClr val="FF5050"/>
              </a:solidFill>
            </a:rPr>
            <a:t>4. </a:t>
          </a:r>
          <a:r>
            <a:rPr lang="ru-RU" sz="3400" b="1" u="sng" kern="1200" dirty="0" smtClean="0">
              <a:solidFill>
                <a:srgbClr val="FF5050"/>
              </a:solidFill>
            </a:rPr>
            <a:t>Развивающее</a:t>
          </a:r>
          <a:endParaRPr lang="ru-RU" sz="3400" kern="1200" dirty="0">
            <a:solidFill>
              <a:srgbClr val="FF5050"/>
            </a:solidFill>
          </a:endParaRPr>
        </a:p>
      </dsp:txBody>
      <dsp:txXfrm>
        <a:off x="982779" y="3083700"/>
        <a:ext cx="7010108" cy="621267"/>
      </dsp:txXfrm>
    </dsp:sp>
    <dsp:sp modelId="{37DDD1F7-5D96-4DBE-B03C-D5F224EB0A9B}">
      <dsp:nvSpPr>
        <dsp:cNvPr id="0" name=""/>
        <dsp:cNvSpPr/>
      </dsp:nvSpPr>
      <dsp:spPr>
        <a:xfrm>
          <a:off x="525014" y="3027587"/>
          <a:ext cx="776584" cy="7765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8C2C6-FA94-404B-86E3-F7A79CC9215F}">
      <dsp:nvSpPr>
        <dsp:cNvPr id="0" name=""/>
        <dsp:cNvSpPr/>
      </dsp:nvSpPr>
      <dsp:spPr>
        <a:xfrm>
          <a:off x="468124" y="4036849"/>
          <a:ext cx="7455290" cy="62126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u="none" kern="1200" dirty="0" smtClean="0">
              <a:solidFill>
                <a:srgbClr val="990099"/>
              </a:solidFill>
            </a:rPr>
            <a:t>5. </a:t>
          </a:r>
          <a:r>
            <a:rPr lang="ru-RU" sz="3400" b="1" u="sng" kern="1200" dirty="0" smtClean="0">
              <a:solidFill>
                <a:srgbClr val="990099"/>
              </a:solidFill>
            </a:rPr>
            <a:t>Информационное</a:t>
          </a:r>
          <a:endParaRPr lang="ru-RU" sz="3400" u="sng" kern="1200" dirty="0">
            <a:solidFill>
              <a:srgbClr val="990099"/>
            </a:solidFill>
          </a:endParaRPr>
        </a:p>
      </dsp:txBody>
      <dsp:txXfrm>
        <a:off x="468124" y="4036849"/>
        <a:ext cx="7455290" cy="621267"/>
      </dsp:txXfrm>
    </dsp:sp>
    <dsp:sp modelId="{53D7A965-8E18-4319-A149-C44D306B7ABB}">
      <dsp:nvSpPr>
        <dsp:cNvPr id="0" name=""/>
        <dsp:cNvSpPr/>
      </dsp:nvSpPr>
      <dsp:spPr>
        <a:xfrm>
          <a:off x="79831" y="3959190"/>
          <a:ext cx="776584" cy="7765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97686-ED3C-4E7C-A129-84A7C0232CC4}">
      <dsp:nvSpPr>
        <dsp:cNvPr id="0" name=""/>
        <dsp:cNvSpPr/>
      </dsp:nvSpPr>
      <dsp:spPr>
        <a:xfrm>
          <a:off x="0" y="369324"/>
          <a:ext cx="3942332" cy="23653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1. </a:t>
          </a:r>
          <a:r>
            <a:rPr lang="ru-RU" sz="2400" b="1" u="sng" kern="1200" dirty="0" err="1" smtClean="0"/>
            <a:t>Диагностико</a:t>
          </a:r>
          <a:r>
            <a:rPr lang="ru-RU" sz="2400" b="1" u="sng" kern="1200" dirty="0" smtClean="0"/>
            <a:t> – организационный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Подготовка условий для осуществления системы работы с одаренными детьми</a:t>
          </a:r>
        </a:p>
      </dsp:txBody>
      <dsp:txXfrm>
        <a:off x="0" y="369324"/>
        <a:ext cx="3942332" cy="2365399"/>
      </dsp:txXfrm>
    </dsp:sp>
    <dsp:sp modelId="{6E0B593C-4D55-458A-B234-D0BC81082A3F}">
      <dsp:nvSpPr>
        <dsp:cNvPr id="0" name=""/>
        <dsp:cNvSpPr/>
      </dsp:nvSpPr>
      <dsp:spPr>
        <a:xfrm>
          <a:off x="4338587" y="397449"/>
          <a:ext cx="3942332" cy="23653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effectLst/>
            </a:rPr>
            <a:t>2.</a:t>
          </a:r>
          <a:r>
            <a:rPr lang="ru-RU" sz="2400" b="1" u="sng" kern="1200" dirty="0" smtClean="0">
              <a:effectLst/>
            </a:rPr>
            <a:t>Реализационный (организационно – практический)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effectLst/>
            </a:rPr>
            <a:t>Непосредственная деятельность по работе с одаренными детьми</a:t>
          </a:r>
          <a:r>
            <a:rPr lang="ru-RU" sz="2800" u="none" kern="1200" dirty="0" smtClean="0"/>
            <a:t> </a:t>
          </a:r>
          <a:endParaRPr lang="ru-RU" sz="2800" u="none" kern="1200" dirty="0"/>
        </a:p>
      </dsp:txBody>
      <dsp:txXfrm>
        <a:off x="4338587" y="397449"/>
        <a:ext cx="3942332" cy="2365399"/>
      </dsp:txXfrm>
    </dsp:sp>
    <dsp:sp modelId="{9FE10E65-45B0-483B-86C3-8A0FC82BC167}">
      <dsp:nvSpPr>
        <dsp:cNvPr id="0" name=""/>
        <dsp:cNvSpPr/>
      </dsp:nvSpPr>
      <dsp:spPr>
        <a:xfrm>
          <a:off x="2169293" y="3096338"/>
          <a:ext cx="3942332" cy="23653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3</a:t>
          </a:r>
          <a:r>
            <a:rPr lang="ru-RU" sz="2400" b="1" u="sng" kern="1200" dirty="0" smtClean="0"/>
            <a:t>. </a:t>
          </a:r>
          <a:r>
            <a:rPr lang="ru-RU" sz="2400" b="1" u="sng" kern="1200" dirty="0" err="1" smtClean="0"/>
            <a:t>Итогово</a:t>
          </a:r>
          <a:r>
            <a:rPr lang="ru-RU" sz="2400" b="1" u="sng" kern="1200" dirty="0" smtClean="0"/>
            <a:t> – аналитический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Анализ и обобщение итогов работы с одаренными детьми</a:t>
          </a:r>
          <a:endParaRPr lang="ru-RU" sz="2400" b="1" u="none" kern="1200" dirty="0"/>
        </a:p>
      </dsp:txBody>
      <dsp:txXfrm>
        <a:off x="2169293" y="3096338"/>
        <a:ext cx="3942332" cy="2365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D3BA1-46EB-49DF-9508-147D780F1286}" type="datetimeFigureOut">
              <a:rPr lang="ru-RU" smtClean="0"/>
              <a:t>10.06.2017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47BF0-C76C-4A5E-9334-42A05F53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hangingPunct="1"/>
            <a:fld id="{404B461C-D230-41B7-8F3B-181C78C2E98A}" type="slidenum">
              <a:rPr lang="ru-RU" sz="1200" smtClean="0"/>
              <a:pPr eaLnBrk="1" hangingPunct="1"/>
              <a:t>16</a:t>
            </a:fld>
            <a:endParaRPr 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1pPr>
            <a:lvl2pPr marL="742950" indent="-28575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2pPr>
            <a:lvl3pPr marL="11430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3pPr>
            <a:lvl4pPr marL="16002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4pPr>
            <a:lvl5pPr marL="2057400" indent="-228600" eaLnBrk="0" hangingPunct="0">
              <a:defRPr sz="2000">
                <a:solidFill>
                  <a:schemeClr val="tx2"/>
                </a:solidFill>
                <a:latin typeface="Century Schoolbook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hangingPunct="1"/>
            <a:fld id="{5CC96656-939B-427A-8B9A-70E8ED829112}" type="slidenum">
              <a:rPr lang="ru-RU" sz="1200" smtClean="0"/>
              <a:pPr eaLnBrk="1" hangingPunct="1"/>
              <a:t>17</a:t>
            </a:fld>
            <a:endParaRPr 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DF0A5-9EFC-467D-B6BB-4D24F99FE3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56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8787-0523-4C19-B7FA-0754524DD3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4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D9BFE-AF22-4ED3-91B9-43C2C92150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500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AE714-52FA-4EEB-8AD0-C1D9E6CF9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7CE0E-E025-4A17-9CBF-A6F17CC6784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6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8BACC-1A80-48F1-954F-AC3F7F4190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47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85963-961A-4D7F-96E9-6B7173C426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73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20BA2-2CD4-4FF3-8F45-511F00E710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464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4CD9A-444A-47AC-B8D7-814E6E806A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B34AA-2C95-439B-BF91-5F1B7F1FE2F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3C210-82FB-4C6F-90C6-46D42EB033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7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7986F-F921-44D5-8607-A1B8704C9AF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2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C2C33-7FDA-477B-AD69-6AB678478B2D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5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oleObject" Target="../embeddings/oleObject3.bin"/><Relationship Id="rId12" Type="http://schemas.openxmlformats.org/officeDocument/2006/relationships/diagramColors" Target="../diagrams/colors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1.emf"/><Relationship Id="rId10" Type="http://schemas.openxmlformats.org/officeDocument/2006/relationships/diagramLayout" Target="../diagrams/layout1.xml"/><Relationship Id="rId4" Type="http://schemas.openxmlformats.org/officeDocument/2006/relationships/oleObject" Target="../embeddings/oleObject1.bin"/><Relationship Id="rId9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2.xls"/><Relationship Id="rId3" Type="http://schemas.openxmlformats.org/officeDocument/2006/relationships/image" Target="../media/image3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png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oleObject" Target="../embeddings/oleObject7.bin"/><Relationship Id="rId12" Type="http://schemas.openxmlformats.org/officeDocument/2006/relationships/diagramColors" Target="../diagrams/colors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diagramQuickStyle" Target="../diagrams/quickStyle4.xml"/><Relationship Id="rId5" Type="http://schemas.openxmlformats.org/officeDocument/2006/relationships/image" Target="../media/image1.emf"/><Relationship Id="rId10" Type="http://schemas.openxmlformats.org/officeDocument/2006/relationships/diagramLayout" Target="../diagrams/layout4.xml"/><Relationship Id="rId4" Type="http://schemas.openxmlformats.org/officeDocument/2006/relationships/oleObject" Target="../embeddings/oleObject5.bin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88913"/>
            <a:ext cx="8964613" cy="792162"/>
          </a:xfrm>
          <a:solidFill>
            <a:schemeClr val="accent5">
              <a:lumMod val="75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660066"/>
                </a:solidFill>
              </a:rPr>
              <a:t>Назначение данной модели работы с одаренными детьми</a:t>
            </a:r>
          </a:p>
        </p:txBody>
      </p:sp>
      <p:graphicFrame>
        <p:nvGraphicFramePr>
          <p:cNvPr id="6148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31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name="Document" r:id="rId4" imgW="1304942" imgH="1305176" progId="XaraX.Document">
                  <p:embed/>
                </p:oleObj>
              </mc:Choice>
              <mc:Fallback>
                <p:oleObj name="Document" r:id="rId4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268413"/>
                        <a:ext cx="87312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6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" name="Document" r:id="rId6" imgW="1304942" imgH="1305176" progId="XaraX.Document">
                  <p:embed/>
                </p:oleObj>
              </mc:Choice>
              <mc:Fallback>
                <p:oleObj name="Document" r:id="rId6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268413"/>
                        <a:ext cx="5842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7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4" name="Document" r:id="rId7" imgW="1304942" imgH="1305176" progId="XaraX.Document">
                  <p:embed/>
                </p:oleObj>
              </mc:Choice>
              <mc:Fallback>
                <p:oleObj name="Document" r:id="rId7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268413"/>
                        <a:ext cx="3683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8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" name="Document" r:id="rId8" imgW="1304942" imgH="1305176" progId="XaraX.Document">
                  <p:embed/>
                </p:oleObj>
              </mc:Choice>
              <mc:Fallback>
                <p:oleObj name="Document" r:id="rId8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268413"/>
                        <a:ext cx="223838" cy="22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549275"/>
            <a:ext cx="8856662" cy="6119813"/>
          </a:xfrm>
          <a:noFill/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1800" b="1" i="1" u="sng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buFontTx/>
              <a:buNone/>
            </a:pPr>
            <a:endParaRPr lang="ru-RU" sz="2000" b="1" u="sng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31540" y="692696"/>
          <a:ext cx="82809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31227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280919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7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52413"/>
            <a:ext cx="9290050" cy="653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878522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8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31763"/>
            <a:ext cx="8675687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0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3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939" name="Диаграмма 7"/>
          <p:cNvGraphicFramePr>
            <a:graphicFrameLocks/>
          </p:cNvGraphicFramePr>
          <p:nvPr/>
        </p:nvGraphicFramePr>
        <p:xfrm>
          <a:off x="-604838" y="1484313"/>
          <a:ext cx="9817101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r:id="rId4" imgW="9821507" imgH="5761219" progId="Excel.Chart.8">
                  <p:embed/>
                </p:oleObj>
              </mc:Choice>
              <mc:Fallback>
                <p:oleObj r:id="rId4" imgW="9821507" imgH="576121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04838" y="1484313"/>
                        <a:ext cx="9817101" cy="498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Прямоугольник 1"/>
          <p:cNvSpPr>
            <a:spLocks noChangeArrowheads="1"/>
          </p:cNvSpPr>
          <p:nvPr/>
        </p:nvSpPr>
        <p:spPr bwMode="auto">
          <a:xfrm>
            <a:off x="323850" y="115888"/>
            <a:ext cx="8569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Aharoni" pitchFamily="2" charset="-79"/>
              </a:rPr>
              <a:t>Положительная динамика результатов освоения воспитанниками основной образовательной программы </a:t>
            </a:r>
            <a:r>
              <a:rPr lang="ru-RU" b="1" i="1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Aharoni" pitchFamily="2" charset="-79"/>
              </a:rPr>
              <a:t>(в период с сентября 2015 уч.г. по май 2016 уч.г.)</a:t>
            </a:r>
            <a:endParaRPr lang="ru-RU" sz="1600" i="1">
              <a:solidFill>
                <a:srgbClr val="C00000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8" y="-1000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63" name="Диаграмма 4"/>
          <p:cNvGraphicFramePr>
            <a:graphicFrameLocks/>
          </p:cNvGraphicFramePr>
          <p:nvPr/>
        </p:nvGraphicFramePr>
        <p:xfrm>
          <a:off x="179388" y="2095500"/>
          <a:ext cx="4392612" cy="431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r:id="rId5" imgW="4395597" imgH="4316342" progId="Excel.Chart.8">
                  <p:embed/>
                </p:oleObj>
              </mc:Choice>
              <mc:Fallback>
                <p:oleObj r:id="rId5" imgW="4395597" imgH="431634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095500"/>
                        <a:ext cx="4392612" cy="431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Диаграмма 5"/>
          <p:cNvGraphicFramePr>
            <a:graphicFrameLocks/>
          </p:cNvGraphicFramePr>
          <p:nvPr/>
        </p:nvGraphicFramePr>
        <p:xfrm>
          <a:off x="4618038" y="1989138"/>
          <a:ext cx="4346575" cy="446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r:id="rId8" imgW="4346825" imgH="4468755" progId="Excel.Chart.8">
                  <p:embed/>
                </p:oleObj>
              </mc:Choice>
              <mc:Fallback>
                <p:oleObj r:id="rId8" imgW="4346825" imgH="4468755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038" y="1989138"/>
                        <a:ext cx="4346575" cy="446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Прямоугольник 1"/>
          <p:cNvSpPr>
            <a:spLocks noChangeArrowheads="1"/>
          </p:cNvSpPr>
          <p:nvPr/>
        </p:nvSpPr>
        <p:spPr bwMode="auto">
          <a:xfrm>
            <a:off x="1331913" y="476250"/>
            <a:ext cx="691197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0070C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Данные мониторинга, показывающие высокую степень удовлетворенности заказчиков (родителей)</a:t>
            </a:r>
            <a:endParaRPr lang="ru-RU" sz="240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5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8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049588" y="14097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627063"/>
          <a:ext cx="8713787" cy="491490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576114"/>
                <a:gridCol w="1872373"/>
                <a:gridCol w="2956087"/>
                <a:gridCol w="3309213"/>
              </a:tblGrid>
              <a:tr h="736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>
                          <a:effectLst/>
                        </a:rPr>
                        <a:t>Учебный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dirty="0">
                          <a:effectLst/>
                        </a:rPr>
                        <a:t>Уровень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dirty="0">
                          <a:effectLst/>
                        </a:rPr>
                        <a:t>Наименование, место проведения мероприятия по диссеминации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dirty="0">
                          <a:effectLst/>
                        </a:rPr>
                        <a:t>Форма участия, тема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1280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2014г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Всероссийский</a:t>
                      </a:r>
                      <a:endParaRPr lang="ru-RU" sz="1400" b="1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ФГОУ ВПО ДВГГУ </a:t>
                      </a:r>
                      <a:r>
                        <a:rPr lang="ru-RU" sz="1400" dirty="0">
                          <a:effectLst/>
                        </a:rPr>
                        <a:t>Всероссийский конкурс-конференция «</a:t>
                      </a:r>
                      <a:r>
                        <a:rPr lang="ru-RU" sz="1400" dirty="0" smtClean="0">
                          <a:effectLst/>
                        </a:rPr>
                        <a:t>Социально-</a:t>
                      </a:r>
                      <a:r>
                        <a:rPr lang="ru-RU" sz="1400" dirty="0" err="1" smtClean="0">
                          <a:effectLst/>
                        </a:rPr>
                        <a:t>гуманитарые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практики в образовательном пространстве России»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95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Доклад</a:t>
                      </a:r>
                      <a:r>
                        <a:rPr lang="ru-RU" sz="1400" dirty="0">
                          <a:effectLst/>
                        </a:rPr>
                        <a:t> по теме «Развитие творческой активности дошкольников  в процессе творческого взаимодействия педагогов и родителей»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93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>
                          <a:effectLst/>
                        </a:rPr>
                        <a:t>2013г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2014г.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Краевой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КГБОУ ДПО ХКИРО</a:t>
                      </a:r>
                      <a:r>
                        <a:rPr lang="ru-RU" sz="1400" dirty="0">
                          <a:effectLst/>
                        </a:rPr>
                        <a:t> (в рамках курсов повышения квалификации музыкальных руководителей ДОО Хабаровского края.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95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«МАСТЕР-КЛАСС» </a:t>
                      </a:r>
                      <a:r>
                        <a:rPr lang="ru-RU" sz="1400" dirty="0">
                          <a:effectLst/>
                        </a:rPr>
                        <a:t>по теме «Современные технологии музыкально-эстетического развития детей»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1962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2014г.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Муниципальный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Муниципальный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МАДОУ №128 </a:t>
                      </a:r>
                      <a:r>
                        <a:rPr lang="ru-RU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(в рамках городского метод. объединения)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МАДОУ №192 </a:t>
                      </a:r>
                      <a:r>
                        <a:rPr lang="ru-RU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(в рамках городского методического объединения)</a:t>
                      </a:r>
                      <a:endParaRPr lang="ru-RU" sz="14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none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Вступительное слово </a:t>
                      </a:r>
                      <a:r>
                        <a:rPr lang="ru-RU" sz="1400" b="0" u="none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«Развитие творческих </a:t>
                      </a:r>
                      <a:r>
                        <a:rPr lang="ru-RU" sz="1400" b="0" u="none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сопособностей</a:t>
                      </a:r>
                      <a:r>
                        <a:rPr lang="ru-RU" sz="1400" b="0" u="none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средствами</a:t>
                      </a:r>
                      <a:r>
                        <a:rPr lang="ru-RU" sz="1400" b="0" u="none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мюзикла»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Доклад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</a:rPr>
                        <a:t>«Развитие творческих способностей дошкольников в музыкально-театрализованной деятельности»</a:t>
                      </a:r>
                      <a:endParaRPr lang="ru-RU" sz="1600" b="0" u="none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u="none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sp>
        <p:nvSpPr>
          <p:cNvPr id="42012" name="Прямоугольник 1"/>
          <p:cNvSpPr>
            <a:spLocks noChangeArrowheads="1"/>
          </p:cNvSpPr>
          <p:nvPr/>
        </p:nvSpPr>
        <p:spPr bwMode="auto">
          <a:xfrm>
            <a:off x="250825" y="127000"/>
            <a:ext cx="864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/>
              <a:t>Распространение педагогического опыта </a:t>
            </a:r>
          </a:p>
        </p:txBody>
      </p:sp>
    </p:spTree>
    <p:extLst>
      <p:ext uri="{BB962C8B-B14F-4D97-AF65-F5344CB8AC3E}">
        <p14:creationId xmlns:p14="http://schemas.microsoft.com/office/powerpoint/2010/main" val="38186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8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049588" y="14097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312738"/>
          <a:ext cx="8861425" cy="5600719"/>
        </p:xfrm>
        <a:graphic>
          <a:graphicData uri="http://schemas.openxmlformats.org/drawingml/2006/table">
            <a:tbl>
              <a:tblPr/>
              <a:tblGrid>
                <a:gridCol w="647700"/>
                <a:gridCol w="1728788"/>
                <a:gridCol w="2879725"/>
                <a:gridCol w="3605212"/>
              </a:tblGrid>
              <a:tr h="884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2014г.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Краевой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КГБОУ ДПО ХКИРО (в рамках курсов повышения квалификации муз. рук. ДОО Хабаровского края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«МАСТЕР-КЛАСС» по теме «Игровое моделирование как универсальный метод художественно - творческого развития дошкольников»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2015г.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ДОУ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Общее собрание родителей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 базе МАДОУ №1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063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638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Открытый показ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музыкально – театрализованного представления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Дюймовочка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9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2015г.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53975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2016г. </a:t>
                      </a:r>
                    </a:p>
                  </a:txBody>
                  <a:tcPr marL="59238" marR="59238" marT="0" marB="0" horzOverflow="overflow">
                    <a:lnL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Краевой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Муниципальный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Муниципальный </a:t>
                      </a: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КГБОУ ДПО ХКИРО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 рамках курсов повышения квалификации муз. рук. ДОО Хабаровского края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МАДОУ №23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(в рамках городского метод. объединения)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МАДОУ №1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(в рамках городского метод. объединения)</a:t>
                      </a:r>
                    </a:p>
                  </a:txBody>
                  <a:tcPr marL="59238" marR="59238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«МАСТЕР-КЛАСС»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теме «Игровое моделирование как универсальный метод художественно - творческого развития дошкольников»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Вступительное слово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«Использование детских музыкальных инструментов в творческом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музицировании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Выступление: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«Художественно – эстетическое направление. Перспективы и развитие»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</a:txBody>
                  <a:tcPr marL="59238" marR="59238" marT="0" marB="0" horzOverflow="overflow">
                    <a:lnL>
                      <a:noFill/>
                    </a:lnL>
                    <a:lnR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7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2016г.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Муниципальный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МАУ ЦРО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Обобщение передового педагогического опыта по теме: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«Работа с одаренными детьми старшего дошкольного возраста по музыкально – художественному направлению»</a:t>
                      </a:r>
                    </a:p>
                  </a:txBody>
                  <a:tcPr marL="68586" marR="68586" marT="0" marB="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 </a:t>
                      </a:r>
                      <a:r>
                        <a:rPr kumimoji="0" lang="ru-RU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Свидетельство № 05-16, от 18.03.2016г.</a:t>
                      </a:r>
                      <a:endParaRPr kumimoji="0" lang="ru-RU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6" marR="68586" marT="0" marB="0" horzOverflow="overflow">
                    <a:lnL>
                      <a:noFill/>
                    </a:lnL>
                    <a:lnR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929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5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" y="-857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899592" y="476673"/>
            <a:ext cx="792088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u="sng" dirty="0" smtClean="0">
                <a:solidFill>
                  <a:srgbClr val="7030A0"/>
                </a:solidFill>
                <a:latin typeface="Arial Black" pitchFamily="34" charset="0"/>
              </a:rPr>
              <a:t>Цель программы </a:t>
            </a:r>
          </a:p>
          <a:p>
            <a:pPr algn="ctr"/>
            <a:r>
              <a:rPr lang="ru-RU" b="1" u="sng" dirty="0" smtClean="0">
                <a:solidFill>
                  <a:srgbClr val="7030A0"/>
                </a:solidFill>
                <a:latin typeface="Arial Black" pitchFamily="34" charset="0"/>
              </a:rPr>
              <a:t>сопровождения </a:t>
            </a:r>
          </a:p>
          <a:p>
            <a:pPr algn="ctr"/>
            <a:r>
              <a:rPr lang="ru-RU" b="1" u="sng" dirty="0" smtClean="0">
                <a:solidFill>
                  <a:srgbClr val="7030A0"/>
                </a:solidFill>
                <a:latin typeface="Arial Black" pitchFamily="34" charset="0"/>
              </a:rPr>
              <a:t>одаренных детей: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CC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развитие </a:t>
            </a:r>
            <a:r>
              <a:rPr lang="ru-RU" b="1" dirty="0">
                <a:solidFill>
                  <a:srgbClr val="002060"/>
                </a:solidFill>
              </a:rPr>
              <a:t>индивидуальных способностей и творческого потенциала личности одаренных детей, способствование их самореализации.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255" y="2996952"/>
            <a:ext cx="8136904" cy="359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6066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3" y="-984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98438" y="115888"/>
            <a:ext cx="9144001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4000" b="1" kern="0" dirty="0">
                <a:solidFill>
                  <a:srgbClr val="800080"/>
                </a:solidFill>
                <a:latin typeface="Arial Black" pitchFamily="34" charset="0"/>
              </a:rPr>
              <a:t>Задачи</a:t>
            </a:r>
            <a:r>
              <a:rPr lang="ru-RU" sz="2800" b="1" kern="0" dirty="0">
                <a:solidFill>
                  <a:srgbClr val="800080"/>
                </a:solidFill>
              </a:rPr>
              <a:t>	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71405611"/>
              </p:ext>
            </p:extLst>
          </p:nvPr>
        </p:nvGraphicFramePr>
        <p:xfrm>
          <a:off x="539552" y="1124744"/>
          <a:ext cx="82089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43143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3" y="-984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98438" y="115888"/>
            <a:ext cx="9144001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800" b="1" kern="0" dirty="0">
                <a:solidFill>
                  <a:srgbClr val="800080"/>
                </a:solidFill>
              </a:rPr>
              <a:t>	</a:t>
            </a: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323850" y="115888"/>
            <a:ext cx="88201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Программа по сопровождению одаренных детей </a:t>
            </a:r>
            <a:r>
              <a:rPr lang="ru-RU" sz="2800" b="1" dirty="0" smtClean="0"/>
              <a:t>состоит </a:t>
            </a:r>
          </a:p>
          <a:p>
            <a:pPr algn="ctr"/>
            <a:r>
              <a:rPr lang="ru-RU" sz="2800" b="1" dirty="0" smtClean="0"/>
              <a:t>из </a:t>
            </a:r>
            <a:r>
              <a:rPr lang="ru-RU" sz="2800" b="1" dirty="0"/>
              <a:t>пяти </a:t>
            </a:r>
            <a:r>
              <a:rPr lang="ru-RU" sz="2800" b="1" dirty="0" smtClean="0"/>
              <a:t>направлений:</a:t>
            </a:r>
            <a:endParaRPr lang="ru-RU" sz="2800" b="1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95175440"/>
              </p:ext>
            </p:extLst>
          </p:nvPr>
        </p:nvGraphicFramePr>
        <p:xfrm>
          <a:off x="827584" y="1628800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876433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88913"/>
            <a:ext cx="8964613" cy="792162"/>
          </a:xfrm>
          <a:solidFill>
            <a:schemeClr val="accent5">
              <a:lumMod val="75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Программой определены 3 этапа реализации деятельности:</a:t>
            </a:r>
          </a:p>
        </p:txBody>
      </p:sp>
      <p:graphicFrame>
        <p:nvGraphicFramePr>
          <p:cNvPr id="6148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31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4" name="Document" r:id="rId4" imgW="1304942" imgH="1305176" progId="XaraX.Document">
                  <p:embed/>
                </p:oleObj>
              </mc:Choice>
              <mc:Fallback>
                <p:oleObj name="Document" r:id="rId4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268413"/>
                        <a:ext cx="87312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6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5" name="Document" r:id="rId6" imgW="1304942" imgH="1305176" progId="XaraX.Document">
                  <p:embed/>
                </p:oleObj>
              </mc:Choice>
              <mc:Fallback>
                <p:oleObj name="Document" r:id="rId6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268413"/>
                        <a:ext cx="5842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7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Document" r:id="rId7" imgW="1304942" imgH="1305176" progId="XaraX.Document">
                  <p:embed/>
                </p:oleObj>
              </mc:Choice>
              <mc:Fallback>
                <p:oleObj name="Document" r:id="rId7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268413"/>
                        <a:ext cx="3683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8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Document" r:id="rId8" imgW="1304942" imgH="1305176" progId="XaraX.Document">
                  <p:embed/>
                </p:oleObj>
              </mc:Choice>
              <mc:Fallback>
                <p:oleObj name="Document" r:id="rId8" imgW="1304942" imgH="1305176" progId="XaraX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268413"/>
                        <a:ext cx="223838" cy="22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549275"/>
            <a:ext cx="8856662" cy="6119813"/>
          </a:xfrm>
          <a:noFill/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1800" b="1" i="1" u="sng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buFontTx/>
              <a:buNone/>
            </a:pPr>
            <a:endParaRPr lang="ru-RU" sz="2000" b="1" u="sng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90478351"/>
              </p:ext>
            </p:extLst>
          </p:nvPr>
        </p:nvGraphicFramePr>
        <p:xfrm>
          <a:off x="431540" y="692696"/>
          <a:ext cx="82809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915581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15888"/>
            <a:ext cx="8640763" cy="674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5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8893175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1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50813"/>
            <a:ext cx="8640763" cy="65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9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14660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5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Schoolbook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Schoolbook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543</Words>
  <Application>Microsoft Office PowerPoint</Application>
  <PresentationFormat>Экран (4:3)</PresentationFormat>
  <Paragraphs>105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Оформление по умолчанию</vt:lpstr>
      <vt:lpstr>Document</vt:lpstr>
      <vt:lpstr>Диаграмма Microsoft Excel</vt:lpstr>
      <vt:lpstr>Назначение данной модели работы с одаренными детьми</vt:lpstr>
      <vt:lpstr>Презентация PowerPoint</vt:lpstr>
      <vt:lpstr>Презентация PowerPoint</vt:lpstr>
      <vt:lpstr>Презентация PowerPoint</vt:lpstr>
      <vt:lpstr>Программой определены 3 этапа реализации деятельности: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руководитель Попова  Дарья Петровна</dc:title>
  <dc:creator>Настя</dc:creator>
  <cp:lastModifiedBy>Настя</cp:lastModifiedBy>
  <cp:revision>24</cp:revision>
  <dcterms:created xsi:type="dcterms:W3CDTF">2017-04-01T12:16:58Z</dcterms:created>
  <dcterms:modified xsi:type="dcterms:W3CDTF">2017-06-10T05:20:48Z</dcterms:modified>
</cp:coreProperties>
</file>