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68" r:id="rId5"/>
    <p:sldId id="261" r:id="rId6"/>
    <p:sldId id="278" r:id="rId7"/>
    <p:sldId id="277" r:id="rId8"/>
    <p:sldId id="280" r:id="rId9"/>
    <p:sldId id="279" r:id="rId10"/>
    <p:sldId id="270" r:id="rId11"/>
    <p:sldId id="263" r:id="rId12"/>
    <p:sldId id="275" r:id="rId13"/>
    <p:sldId id="272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85" autoAdjust="0"/>
    <p:restoredTop sz="99104" autoAdjust="0"/>
  </p:normalViewPr>
  <p:slideViewPr>
    <p:cSldViewPr>
      <p:cViewPr varScale="1">
        <p:scale>
          <a:sx n="72" d="100"/>
          <a:sy n="72" d="100"/>
        </p:scale>
        <p:origin x="-12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828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72091F-CCCF-4FC7-820C-C65041299462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1C908C-B469-4D15-9CA2-1CEF69DEA404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Цель: фиксация и демонстрация интересов и достижений  дошкольника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3659AF8B-5F30-4470-963B-E06A5DDEF202}" type="parTrans" cxnId="{CCE971BF-64A3-4E55-805B-17D40EC6C0BE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735CA063-AEC7-4163-848F-1E40DAF0DC16}" type="sibTrans" cxnId="{CCE971BF-64A3-4E55-805B-17D40EC6C0BE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7C76001D-2C60-420E-A0BF-2BDF5B1C8E4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Максимально раскрыть индивидуальные способности  ребенка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947546-71C9-48D9-8493-479087741967}" type="parTrans" cxnId="{33527332-99D7-4AC3-880D-99B00024BAC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58E8457A-29C9-418A-9122-43FA0515AB23}" type="sibTrans" cxnId="{33527332-99D7-4AC3-880D-99B00024BAC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CCAFF57F-0D4F-44B8-A329-A15CB9CFC98B}">
      <dgm:prSet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Поддерживать интерес ребенка к определенному виду деятельности</a:t>
          </a:r>
          <a:endParaRPr lang="ru-RU" sz="20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24165249-43B4-4AB6-8237-5C46D617F25D}" type="parTrans" cxnId="{64D5C9B4-9318-4C5E-8742-F37273D56F82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89BE2CF-5060-4404-B4F8-B631572B9CEF}" type="sibTrans" cxnId="{64D5C9B4-9318-4C5E-8742-F37273D56F82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91E5F8AE-BDBE-44E2-844E-CF79524A15F2}">
      <dgm:prSet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Содействовать индивидуализации образования дошкольника</a:t>
          </a:r>
          <a:endParaRPr lang="en-US" sz="20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C1CBD792-D59A-4773-8157-23ABA66DAB37}" type="parTrans" cxnId="{17450718-5F4C-4D67-BB83-3B413CD4B428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BC718CF-5927-4E66-BC7A-77E362C6AE25}" type="sibTrans" cxnId="{17450718-5F4C-4D67-BB83-3B413CD4B428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33F001D6-6527-4DC8-ACFD-36600CCAACF9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Создать ситуацию успеха для ребенка, повысить его самооценку и уверенность в собственных возможностях</a:t>
          </a:r>
        </a:p>
      </dgm:t>
    </dgm:pt>
    <dgm:pt modelId="{4797B179-4EF7-40AF-9DE8-E3148FE0A1BF}" type="parTrans" cxnId="{FFB1157D-83E5-4467-87E7-24A32A651924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31029808-CC89-4A1A-9731-5DAEA7E9DD33}" type="sibTrans" cxnId="{FFB1157D-83E5-4467-87E7-24A32A651924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6A60ECDB-9B29-4471-90F8-4F44ADFD11DA}">
      <dgm:prSet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Укреплять взаимодействие с семьей воспитанника, повышать заинтересованность родителей в результатах развития ребенка и совместной педагогической деятельности с ДОО</a:t>
          </a:r>
          <a:endParaRPr lang="ru-RU" sz="20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94BA603F-2B7E-4FE5-845B-DF670A357E90}" type="parTrans" cxnId="{DE88789F-1D34-43F9-9C7D-5F582445560B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DCBF2555-F791-467F-A09F-F2BBB0318C58}" type="sibTrans" cxnId="{DE88789F-1D34-43F9-9C7D-5F582445560B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DA04BE7-87DA-456E-92FA-1E6264BB0031}" type="pres">
      <dgm:prSet presAssocID="{D772091F-CCCF-4FC7-820C-C650412994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202574-5EB2-4035-882F-AC0D4CD5E687}" type="pres">
      <dgm:prSet presAssocID="{191C908C-B469-4D15-9CA2-1CEF69DEA404}" presName="root" presStyleCnt="0"/>
      <dgm:spPr/>
    </dgm:pt>
    <dgm:pt modelId="{B60C90CD-7B87-4ED7-8F25-7CC66FC84628}" type="pres">
      <dgm:prSet presAssocID="{191C908C-B469-4D15-9CA2-1CEF69DEA404}" presName="rootComposite" presStyleCnt="0"/>
      <dgm:spPr/>
    </dgm:pt>
    <dgm:pt modelId="{F4310270-92F2-4B15-ACEF-02671AB8F7E8}" type="pres">
      <dgm:prSet presAssocID="{191C908C-B469-4D15-9CA2-1CEF69DEA404}" presName="rootText" presStyleLbl="node1" presStyleIdx="0" presStyleCnt="1" custScaleX="548646" custScaleY="157116"/>
      <dgm:spPr/>
      <dgm:t>
        <a:bodyPr/>
        <a:lstStyle/>
        <a:p>
          <a:endParaRPr lang="ru-RU"/>
        </a:p>
      </dgm:t>
    </dgm:pt>
    <dgm:pt modelId="{EC677388-B624-46D2-B9EA-A6560853B7A9}" type="pres">
      <dgm:prSet presAssocID="{191C908C-B469-4D15-9CA2-1CEF69DEA404}" presName="rootConnector" presStyleLbl="node1" presStyleIdx="0" presStyleCnt="1"/>
      <dgm:spPr/>
      <dgm:t>
        <a:bodyPr/>
        <a:lstStyle/>
        <a:p>
          <a:endParaRPr lang="ru-RU"/>
        </a:p>
      </dgm:t>
    </dgm:pt>
    <dgm:pt modelId="{30C0847E-87B1-4752-B0E1-73BB6DE0EDE2}" type="pres">
      <dgm:prSet presAssocID="{191C908C-B469-4D15-9CA2-1CEF69DEA404}" presName="childShape" presStyleCnt="0"/>
      <dgm:spPr/>
    </dgm:pt>
    <dgm:pt modelId="{5BAF4049-EB23-4767-9354-B0506BC7DAD5}" type="pres">
      <dgm:prSet presAssocID="{80947546-71C9-48D9-8493-479087741967}" presName="Name13" presStyleLbl="parChTrans1D2" presStyleIdx="0" presStyleCnt="5"/>
      <dgm:spPr/>
      <dgm:t>
        <a:bodyPr/>
        <a:lstStyle/>
        <a:p>
          <a:endParaRPr lang="ru-RU"/>
        </a:p>
      </dgm:t>
    </dgm:pt>
    <dgm:pt modelId="{4BE7C8FC-C4F1-4A56-A12E-53381376A88E}" type="pres">
      <dgm:prSet presAssocID="{7C76001D-2C60-420E-A0BF-2BDF5B1C8E4D}" presName="childText" presStyleLbl="bgAcc1" presStyleIdx="0" presStyleCnt="5" custScaleX="703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C4966-6517-4387-9102-19D94185B1EB}" type="pres">
      <dgm:prSet presAssocID="{24165249-43B4-4AB6-8237-5C46D617F25D}" presName="Name13" presStyleLbl="parChTrans1D2" presStyleIdx="1" presStyleCnt="5"/>
      <dgm:spPr/>
      <dgm:t>
        <a:bodyPr/>
        <a:lstStyle/>
        <a:p>
          <a:endParaRPr lang="ru-RU"/>
        </a:p>
      </dgm:t>
    </dgm:pt>
    <dgm:pt modelId="{053A3AD9-F004-462C-B40B-497AA4E7320C}" type="pres">
      <dgm:prSet presAssocID="{CCAFF57F-0D4F-44B8-A329-A15CB9CFC98B}" presName="childText" presStyleLbl="bgAcc1" presStyleIdx="1" presStyleCnt="5" custScaleX="703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7885A-8A0A-43E7-A4D5-1842DADBA341}" type="pres">
      <dgm:prSet presAssocID="{C1CBD792-D59A-4773-8157-23ABA66DAB37}" presName="Name13" presStyleLbl="parChTrans1D2" presStyleIdx="2" presStyleCnt="5"/>
      <dgm:spPr/>
      <dgm:t>
        <a:bodyPr/>
        <a:lstStyle/>
        <a:p>
          <a:endParaRPr lang="ru-RU"/>
        </a:p>
      </dgm:t>
    </dgm:pt>
    <dgm:pt modelId="{CB10B8F9-1787-46EE-971A-0B3D95F1D7D1}" type="pres">
      <dgm:prSet presAssocID="{91E5F8AE-BDBE-44E2-844E-CF79524A15F2}" presName="childText" presStyleLbl="bgAcc1" presStyleIdx="2" presStyleCnt="5" custScaleX="703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3AAF4-89EB-4626-B393-F23696DFF446}" type="pres">
      <dgm:prSet presAssocID="{4797B179-4EF7-40AF-9DE8-E3148FE0A1BF}" presName="Name13" presStyleLbl="parChTrans1D2" presStyleIdx="3" presStyleCnt="5"/>
      <dgm:spPr/>
      <dgm:t>
        <a:bodyPr/>
        <a:lstStyle/>
        <a:p>
          <a:endParaRPr lang="ru-RU"/>
        </a:p>
      </dgm:t>
    </dgm:pt>
    <dgm:pt modelId="{E71F4403-6B83-4580-B360-2CC033A4AE8F}" type="pres">
      <dgm:prSet presAssocID="{33F001D6-6527-4DC8-ACFD-36600CCAACF9}" presName="childText" presStyleLbl="bgAcc1" presStyleIdx="3" presStyleCnt="5" custScaleX="699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9F5E1-3388-4FF9-9B00-CAF82E3AD49E}" type="pres">
      <dgm:prSet presAssocID="{94BA603F-2B7E-4FE5-845B-DF670A357E90}" presName="Name13" presStyleLbl="parChTrans1D2" presStyleIdx="4" presStyleCnt="5"/>
      <dgm:spPr/>
      <dgm:t>
        <a:bodyPr/>
        <a:lstStyle/>
        <a:p>
          <a:endParaRPr lang="ru-RU"/>
        </a:p>
      </dgm:t>
    </dgm:pt>
    <dgm:pt modelId="{7F7C9773-A811-4BF9-BC8B-63096404F9F2}" type="pres">
      <dgm:prSet presAssocID="{6A60ECDB-9B29-4471-90F8-4F44ADFD11DA}" presName="childText" presStyleLbl="bgAcc1" presStyleIdx="4" presStyleCnt="5" custScaleX="703361" custScaleY="182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B213D2-7E49-4749-A0BB-C42562B93408}" type="presOf" srcId="{24165249-43B4-4AB6-8237-5C46D617F25D}" destId="{1DEC4966-6517-4387-9102-19D94185B1EB}" srcOrd="0" destOrd="0" presId="urn:microsoft.com/office/officeart/2005/8/layout/hierarchy3"/>
    <dgm:cxn modelId="{CCE971BF-64A3-4E55-805B-17D40EC6C0BE}" srcId="{D772091F-CCCF-4FC7-820C-C65041299462}" destId="{191C908C-B469-4D15-9CA2-1CEF69DEA404}" srcOrd="0" destOrd="0" parTransId="{3659AF8B-5F30-4470-963B-E06A5DDEF202}" sibTransId="{735CA063-AEC7-4163-848F-1E40DAF0DC16}"/>
    <dgm:cxn modelId="{03072C31-AA42-44E2-A07B-632C009DF979}" type="presOf" srcId="{6A60ECDB-9B29-4471-90F8-4F44ADFD11DA}" destId="{7F7C9773-A811-4BF9-BC8B-63096404F9F2}" srcOrd="0" destOrd="0" presId="urn:microsoft.com/office/officeart/2005/8/layout/hierarchy3"/>
    <dgm:cxn modelId="{33527332-99D7-4AC3-880D-99B00024BAC1}" srcId="{191C908C-B469-4D15-9CA2-1CEF69DEA404}" destId="{7C76001D-2C60-420E-A0BF-2BDF5B1C8E4D}" srcOrd="0" destOrd="0" parTransId="{80947546-71C9-48D9-8493-479087741967}" sibTransId="{58E8457A-29C9-418A-9122-43FA0515AB23}"/>
    <dgm:cxn modelId="{C58F7648-AC2B-4520-80A6-D93CE9308AB9}" type="presOf" srcId="{7C76001D-2C60-420E-A0BF-2BDF5B1C8E4D}" destId="{4BE7C8FC-C4F1-4A56-A12E-53381376A88E}" srcOrd="0" destOrd="0" presId="urn:microsoft.com/office/officeart/2005/8/layout/hierarchy3"/>
    <dgm:cxn modelId="{D54799BD-E510-44C5-9398-DAA26FA42FBA}" type="presOf" srcId="{33F001D6-6527-4DC8-ACFD-36600CCAACF9}" destId="{E71F4403-6B83-4580-B360-2CC033A4AE8F}" srcOrd="0" destOrd="0" presId="urn:microsoft.com/office/officeart/2005/8/layout/hierarchy3"/>
    <dgm:cxn modelId="{0B77E3B2-21CB-400C-B8CC-C591D197830A}" type="presOf" srcId="{94BA603F-2B7E-4FE5-845B-DF670A357E90}" destId="{61A9F5E1-3388-4FF9-9B00-CAF82E3AD49E}" srcOrd="0" destOrd="0" presId="urn:microsoft.com/office/officeart/2005/8/layout/hierarchy3"/>
    <dgm:cxn modelId="{A9032273-619D-4C42-A2D8-F0AD919E7918}" type="presOf" srcId="{D772091F-CCCF-4FC7-820C-C65041299462}" destId="{0DA04BE7-87DA-456E-92FA-1E6264BB0031}" srcOrd="0" destOrd="0" presId="urn:microsoft.com/office/officeart/2005/8/layout/hierarchy3"/>
    <dgm:cxn modelId="{FFB1157D-83E5-4467-87E7-24A32A651924}" srcId="{191C908C-B469-4D15-9CA2-1CEF69DEA404}" destId="{33F001D6-6527-4DC8-ACFD-36600CCAACF9}" srcOrd="3" destOrd="0" parTransId="{4797B179-4EF7-40AF-9DE8-E3148FE0A1BF}" sibTransId="{31029808-CC89-4A1A-9731-5DAEA7E9DD33}"/>
    <dgm:cxn modelId="{DE88789F-1D34-43F9-9C7D-5F582445560B}" srcId="{191C908C-B469-4D15-9CA2-1CEF69DEA404}" destId="{6A60ECDB-9B29-4471-90F8-4F44ADFD11DA}" srcOrd="4" destOrd="0" parTransId="{94BA603F-2B7E-4FE5-845B-DF670A357E90}" sibTransId="{DCBF2555-F791-467F-A09F-F2BBB0318C58}"/>
    <dgm:cxn modelId="{17450718-5F4C-4D67-BB83-3B413CD4B428}" srcId="{191C908C-B469-4D15-9CA2-1CEF69DEA404}" destId="{91E5F8AE-BDBE-44E2-844E-CF79524A15F2}" srcOrd="2" destOrd="0" parTransId="{C1CBD792-D59A-4773-8157-23ABA66DAB37}" sibTransId="{8BC718CF-5927-4E66-BC7A-77E362C6AE25}"/>
    <dgm:cxn modelId="{4D088BD2-A7E9-4C47-A635-724968C95A0C}" type="presOf" srcId="{C1CBD792-D59A-4773-8157-23ABA66DAB37}" destId="{54D7885A-8A0A-43E7-A4D5-1842DADBA341}" srcOrd="0" destOrd="0" presId="urn:microsoft.com/office/officeart/2005/8/layout/hierarchy3"/>
    <dgm:cxn modelId="{6931CE51-75E4-4ABE-994D-37519E00BB1B}" type="presOf" srcId="{CCAFF57F-0D4F-44B8-A329-A15CB9CFC98B}" destId="{053A3AD9-F004-462C-B40B-497AA4E7320C}" srcOrd="0" destOrd="0" presId="urn:microsoft.com/office/officeart/2005/8/layout/hierarchy3"/>
    <dgm:cxn modelId="{4E93FAEE-B61F-4E6B-AE38-89A0AF38B09C}" type="presOf" srcId="{91E5F8AE-BDBE-44E2-844E-CF79524A15F2}" destId="{CB10B8F9-1787-46EE-971A-0B3D95F1D7D1}" srcOrd="0" destOrd="0" presId="urn:microsoft.com/office/officeart/2005/8/layout/hierarchy3"/>
    <dgm:cxn modelId="{D6A53B8C-14AB-4425-9E9C-26BB1DB29289}" type="presOf" srcId="{191C908C-B469-4D15-9CA2-1CEF69DEA404}" destId="{F4310270-92F2-4B15-ACEF-02671AB8F7E8}" srcOrd="0" destOrd="0" presId="urn:microsoft.com/office/officeart/2005/8/layout/hierarchy3"/>
    <dgm:cxn modelId="{DB8858AC-2D7F-4199-9C23-DAF817DC39DE}" type="presOf" srcId="{191C908C-B469-4D15-9CA2-1CEF69DEA404}" destId="{EC677388-B624-46D2-B9EA-A6560853B7A9}" srcOrd="1" destOrd="0" presId="urn:microsoft.com/office/officeart/2005/8/layout/hierarchy3"/>
    <dgm:cxn modelId="{961BD099-8F4A-4E04-AC70-950762194054}" type="presOf" srcId="{80947546-71C9-48D9-8493-479087741967}" destId="{5BAF4049-EB23-4767-9354-B0506BC7DAD5}" srcOrd="0" destOrd="0" presId="urn:microsoft.com/office/officeart/2005/8/layout/hierarchy3"/>
    <dgm:cxn modelId="{9329E599-30DF-49BB-95DC-0E693D2FD1D0}" type="presOf" srcId="{4797B179-4EF7-40AF-9DE8-E3148FE0A1BF}" destId="{72D3AAF4-89EB-4626-B393-F23696DFF446}" srcOrd="0" destOrd="0" presId="urn:microsoft.com/office/officeart/2005/8/layout/hierarchy3"/>
    <dgm:cxn modelId="{64D5C9B4-9318-4C5E-8742-F37273D56F82}" srcId="{191C908C-B469-4D15-9CA2-1CEF69DEA404}" destId="{CCAFF57F-0D4F-44B8-A329-A15CB9CFC98B}" srcOrd="1" destOrd="0" parTransId="{24165249-43B4-4AB6-8237-5C46D617F25D}" sibTransId="{889BE2CF-5060-4404-B4F8-B631572B9CEF}"/>
    <dgm:cxn modelId="{C1546659-1AED-4963-AF28-6893E3353F6D}" type="presParOf" srcId="{0DA04BE7-87DA-456E-92FA-1E6264BB0031}" destId="{E0202574-5EB2-4035-882F-AC0D4CD5E687}" srcOrd="0" destOrd="0" presId="urn:microsoft.com/office/officeart/2005/8/layout/hierarchy3"/>
    <dgm:cxn modelId="{EE14D90C-4BF8-4A98-B5D6-A3BD94A86297}" type="presParOf" srcId="{E0202574-5EB2-4035-882F-AC0D4CD5E687}" destId="{B60C90CD-7B87-4ED7-8F25-7CC66FC84628}" srcOrd="0" destOrd="0" presId="urn:microsoft.com/office/officeart/2005/8/layout/hierarchy3"/>
    <dgm:cxn modelId="{AB07CF1A-5A7A-47F7-881C-330C859D9EFF}" type="presParOf" srcId="{B60C90CD-7B87-4ED7-8F25-7CC66FC84628}" destId="{F4310270-92F2-4B15-ACEF-02671AB8F7E8}" srcOrd="0" destOrd="0" presId="urn:microsoft.com/office/officeart/2005/8/layout/hierarchy3"/>
    <dgm:cxn modelId="{1A4E0183-7AB8-4503-A4F7-4793DC849840}" type="presParOf" srcId="{B60C90CD-7B87-4ED7-8F25-7CC66FC84628}" destId="{EC677388-B624-46D2-B9EA-A6560853B7A9}" srcOrd="1" destOrd="0" presId="urn:microsoft.com/office/officeart/2005/8/layout/hierarchy3"/>
    <dgm:cxn modelId="{5C61486C-38F2-4D88-AE26-01599F12CA24}" type="presParOf" srcId="{E0202574-5EB2-4035-882F-AC0D4CD5E687}" destId="{30C0847E-87B1-4752-B0E1-73BB6DE0EDE2}" srcOrd="1" destOrd="0" presId="urn:microsoft.com/office/officeart/2005/8/layout/hierarchy3"/>
    <dgm:cxn modelId="{07893F94-7E29-4181-BDDB-152632AD9E33}" type="presParOf" srcId="{30C0847E-87B1-4752-B0E1-73BB6DE0EDE2}" destId="{5BAF4049-EB23-4767-9354-B0506BC7DAD5}" srcOrd="0" destOrd="0" presId="urn:microsoft.com/office/officeart/2005/8/layout/hierarchy3"/>
    <dgm:cxn modelId="{9B9161D8-95D1-4C7C-BE53-8A75EAEDFC6B}" type="presParOf" srcId="{30C0847E-87B1-4752-B0E1-73BB6DE0EDE2}" destId="{4BE7C8FC-C4F1-4A56-A12E-53381376A88E}" srcOrd="1" destOrd="0" presId="urn:microsoft.com/office/officeart/2005/8/layout/hierarchy3"/>
    <dgm:cxn modelId="{EF187C58-7EF3-4832-BB6A-D6B8FF468202}" type="presParOf" srcId="{30C0847E-87B1-4752-B0E1-73BB6DE0EDE2}" destId="{1DEC4966-6517-4387-9102-19D94185B1EB}" srcOrd="2" destOrd="0" presId="urn:microsoft.com/office/officeart/2005/8/layout/hierarchy3"/>
    <dgm:cxn modelId="{C68C3EC5-0B21-46A4-8EDF-BCCBE23925BC}" type="presParOf" srcId="{30C0847E-87B1-4752-B0E1-73BB6DE0EDE2}" destId="{053A3AD9-F004-462C-B40B-497AA4E7320C}" srcOrd="3" destOrd="0" presId="urn:microsoft.com/office/officeart/2005/8/layout/hierarchy3"/>
    <dgm:cxn modelId="{7D2B3B06-A088-41B7-A0EE-8A114CE7ADCE}" type="presParOf" srcId="{30C0847E-87B1-4752-B0E1-73BB6DE0EDE2}" destId="{54D7885A-8A0A-43E7-A4D5-1842DADBA341}" srcOrd="4" destOrd="0" presId="urn:microsoft.com/office/officeart/2005/8/layout/hierarchy3"/>
    <dgm:cxn modelId="{458956A1-2158-4CFA-8030-2F0596B4EF41}" type="presParOf" srcId="{30C0847E-87B1-4752-B0E1-73BB6DE0EDE2}" destId="{CB10B8F9-1787-46EE-971A-0B3D95F1D7D1}" srcOrd="5" destOrd="0" presId="urn:microsoft.com/office/officeart/2005/8/layout/hierarchy3"/>
    <dgm:cxn modelId="{DF957A9E-1BC9-4CA4-A192-9CEE83F00D79}" type="presParOf" srcId="{30C0847E-87B1-4752-B0E1-73BB6DE0EDE2}" destId="{72D3AAF4-89EB-4626-B393-F23696DFF446}" srcOrd="6" destOrd="0" presId="urn:microsoft.com/office/officeart/2005/8/layout/hierarchy3"/>
    <dgm:cxn modelId="{0B16FE5F-A112-41CF-8731-02F28215437E}" type="presParOf" srcId="{30C0847E-87B1-4752-B0E1-73BB6DE0EDE2}" destId="{E71F4403-6B83-4580-B360-2CC033A4AE8F}" srcOrd="7" destOrd="0" presId="urn:microsoft.com/office/officeart/2005/8/layout/hierarchy3"/>
    <dgm:cxn modelId="{6B46AE24-790C-40CE-B37D-1661CFB3D358}" type="presParOf" srcId="{30C0847E-87B1-4752-B0E1-73BB6DE0EDE2}" destId="{61A9F5E1-3388-4FF9-9B00-CAF82E3AD49E}" srcOrd="8" destOrd="0" presId="urn:microsoft.com/office/officeart/2005/8/layout/hierarchy3"/>
    <dgm:cxn modelId="{CD5215B5-3D10-46A2-BD62-62B7B0C418CF}" type="presParOf" srcId="{30C0847E-87B1-4752-B0E1-73BB6DE0EDE2}" destId="{7F7C9773-A811-4BF9-BC8B-63096404F9F2}" srcOrd="9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2DA09D-4752-414B-B79A-DCCF81F8B08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5306C4-6AE3-46A6-B1AE-EFB4A905C812}">
      <dgm:prSet phldrT="[Текст]" custT="1"/>
      <dgm:spPr/>
      <dgm:t>
        <a:bodyPr/>
        <a:lstStyle/>
        <a:p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Виды </a:t>
          </a:r>
          <a:r>
            <a:rPr lang="ru-RU" sz="4000" b="1" dirty="0" err="1" smtClean="0">
              <a:latin typeface="Times New Roman" pitchFamily="18" charset="0"/>
              <a:cs typeface="Times New Roman" pitchFamily="18" charset="0"/>
            </a:rPr>
            <a:t>портфолио</a:t>
          </a:r>
          <a:endParaRPr lang="ru-RU" sz="4000" b="1" dirty="0">
            <a:latin typeface="Times New Roman" pitchFamily="18" charset="0"/>
            <a:cs typeface="Times New Roman" pitchFamily="18" charset="0"/>
          </a:endParaRPr>
        </a:p>
      </dgm:t>
    </dgm:pt>
    <dgm:pt modelId="{88184273-7A22-446D-B847-A6C769BFB52D}" type="parTrans" cxnId="{6DDF4D0C-6384-4630-99B3-090E10A5DA9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8720F1A-ADAD-4AC9-8C0B-E7A35E71A4E5}" type="sibTrans" cxnId="{6DDF4D0C-6384-4630-99B3-090E10A5DA9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A61CA3-0D07-44D6-B4A8-2209BAE2953D}">
      <dgm:prSet phldrT="[Текст]"/>
      <dgm:spPr/>
      <dgm:t>
        <a:bodyPr/>
        <a:lstStyle/>
        <a:p>
          <a:r>
            <a: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Электронное портфолио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1A93E43-5339-4AEC-A94B-B1B3604D6908}" type="parTrans" cxnId="{B565164A-F7A2-4C6E-A455-608A189DCAE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A3EC168-F2E4-42EF-8E40-FA24B573A6B0}" type="sibTrans" cxnId="{B565164A-F7A2-4C6E-A455-608A189DCAE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383EB5C-705B-4C62-8845-81737E620221}">
      <dgm:prSet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Портфолио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традиционное</a:t>
          </a:r>
        </a:p>
      </dgm:t>
    </dgm:pt>
    <dgm:pt modelId="{044D03F4-D23D-4611-86D6-CE9D6CAB843B}" type="parTrans" cxnId="{B2B372EA-DFCE-4466-9F2D-324C17E4873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BA9D0BA-0692-4211-9FAB-B1D1C6050075}" type="sibTrans" cxnId="{B2B372EA-DFCE-4466-9F2D-324C17E4873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32AF157-54C3-443F-9FFF-5C8E251656B9}">
      <dgm:prSet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Портфолио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интересов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1EDDFA-4218-47FC-AEB1-CDED00958DA4}" type="parTrans" cxnId="{4219227F-116D-4B17-8CB7-9078C5723B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E223E9-87CA-44DB-9B7F-359D239DD798}" type="sibTrans" cxnId="{4219227F-116D-4B17-8CB7-9078C5723B7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EBD94BC-7432-44BD-B7E1-450CFB540B19}">
      <dgm:prSet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Портфолио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достижений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6D9E30-F88E-4ADC-AA65-AF855DF8D9EC}" type="parTrans" cxnId="{F12D40CA-0A74-408C-8E53-95BC8B08C91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F66D5DA-158A-4665-B5B0-82F4F62704AD}" type="sibTrans" cxnId="{F12D40CA-0A74-408C-8E53-95BC8B08C91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A370408-7BED-4372-8197-34F4855D9A9F}">
      <dgm:prSet/>
      <dgm:spPr/>
      <dgm:t>
        <a:bodyPr/>
        <a:lstStyle/>
        <a:p>
          <a:r>
            <a: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Портфолио-раскраска</a:t>
          </a: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51E822B-DEE8-47C0-931E-235D4FEFDD90}" type="parTrans" cxnId="{ABC4AF55-0BD9-4543-8EA9-DC887168CBC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C2DCE39-A7F0-44BB-B016-6DBEB59E9768}" type="sibTrans" cxnId="{ABC4AF55-0BD9-4543-8EA9-DC887168CBC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2823106-FD8B-4D83-AA87-5E7959491695}" type="pres">
      <dgm:prSet presAssocID="{022DA09D-4752-414B-B79A-DCCF81F8B0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4891212-86D5-44C1-B3A1-5C676B34D90E}" type="pres">
      <dgm:prSet presAssocID="{B55306C4-6AE3-46A6-B1AE-EFB4A905C812}" presName="hierRoot1" presStyleCnt="0"/>
      <dgm:spPr/>
    </dgm:pt>
    <dgm:pt modelId="{00045406-45D8-4F45-9023-7E5BE87537A6}" type="pres">
      <dgm:prSet presAssocID="{B55306C4-6AE3-46A6-B1AE-EFB4A905C812}" presName="composite" presStyleCnt="0"/>
      <dgm:spPr/>
    </dgm:pt>
    <dgm:pt modelId="{3CB4B29F-39D2-4F2E-8D89-30FB3B062B75}" type="pres">
      <dgm:prSet presAssocID="{B55306C4-6AE3-46A6-B1AE-EFB4A905C812}" presName="background" presStyleLbl="node0" presStyleIdx="0" presStyleCnt="1"/>
      <dgm:spPr/>
    </dgm:pt>
    <dgm:pt modelId="{C21E3683-7E08-4231-AB38-D45212229705}" type="pres">
      <dgm:prSet presAssocID="{B55306C4-6AE3-46A6-B1AE-EFB4A905C812}" presName="text" presStyleLbl="fgAcc0" presStyleIdx="0" presStyleCnt="1" custScaleX="2441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6E11E-0354-405C-A4CF-7B25A4C78ECC}" type="pres">
      <dgm:prSet presAssocID="{B55306C4-6AE3-46A6-B1AE-EFB4A905C812}" presName="hierChild2" presStyleCnt="0"/>
      <dgm:spPr/>
    </dgm:pt>
    <dgm:pt modelId="{24EEA987-651A-4D97-B9F4-BCCB34BD5DFF}" type="pres">
      <dgm:prSet presAssocID="{61A93E43-5339-4AEC-A94B-B1B3604D690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808A3D5-C1CE-4356-8DC5-928C0CD82646}" type="pres">
      <dgm:prSet presAssocID="{94A61CA3-0D07-44D6-B4A8-2209BAE2953D}" presName="hierRoot2" presStyleCnt="0"/>
      <dgm:spPr/>
    </dgm:pt>
    <dgm:pt modelId="{040F0FFD-5E07-4E9A-AA46-C277D855699C}" type="pres">
      <dgm:prSet presAssocID="{94A61CA3-0D07-44D6-B4A8-2209BAE2953D}" presName="composite2" presStyleCnt="0"/>
      <dgm:spPr/>
    </dgm:pt>
    <dgm:pt modelId="{7EB61902-3D4F-470D-9321-A880C568111B}" type="pres">
      <dgm:prSet presAssocID="{94A61CA3-0D07-44D6-B4A8-2209BAE2953D}" presName="background2" presStyleLbl="node2" presStyleIdx="0" presStyleCnt="3"/>
      <dgm:spPr/>
    </dgm:pt>
    <dgm:pt modelId="{E308E9BD-9352-468C-88F0-06F48730FC36}" type="pres">
      <dgm:prSet presAssocID="{94A61CA3-0D07-44D6-B4A8-2209BAE2953D}" presName="text2" presStyleLbl="fgAcc2" presStyleIdx="0" presStyleCnt="3" custScaleX="1199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91B791-FB39-4C45-AD36-4E2611553A06}" type="pres">
      <dgm:prSet presAssocID="{94A61CA3-0D07-44D6-B4A8-2209BAE2953D}" presName="hierChild3" presStyleCnt="0"/>
      <dgm:spPr/>
    </dgm:pt>
    <dgm:pt modelId="{08A25E81-BC9F-499D-94DD-39F87D459E77}" type="pres">
      <dgm:prSet presAssocID="{044D03F4-D23D-4611-86D6-CE9D6CAB843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0C066FBF-A38E-433B-8276-F51CA3F01798}" type="pres">
      <dgm:prSet presAssocID="{6383EB5C-705B-4C62-8845-81737E620221}" presName="hierRoot2" presStyleCnt="0"/>
      <dgm:spPr/>
    </dgm:pt>
    <dgm:pt modelId="{C27E4ADE-E53E-45B1-AE2F-91B93D3850C0}" type="pres">
      <dgm:prSet presAssocID="{6383EB5C-705B-4C62-8845-81737E620221}" presName="composite2" presStyleCnt="0"/>
      <dgm:spPr/>
    </dgm:pt>
    <dgm:pt modelId="{E2FF8548-1464-4C07-A740-0A957FFC61BC}" type="pres">
      <dgm:prSet presAssocID="{6383EB5C-705B-4C62-8845-81737E620221}" presName="background2" presStyleLbl="node2" presStyleIdx="1" presStyleCnt="3"/>
      <dgm:spPr/>
    </dgm:pt>
    <dgm:pt modelId="{65D6562B-8C83-4C99-8C96-188ACA57FEFF}" type="pres">
      <dgm:prSet presAssocID="{6383EB5C-705B-4C62-8845-81737E620221}" presName="text2" presStyleLbl="fgAcc2" presStyleIdx="1" presStyleCnt="3" custScaleX="1213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271AC8-7C72-4434-B9BD-00AFA953B9B6}" type="pres">
      <dgm:prSet presAssocID="{6383EB5C-705B-4C62-8845-81737E620221}" presName="hierChild3" presStyleCnt="0"/>
      <dgm:spPr/>
    </dgm:pt>
    <dgm:pt modelId="{E2735B36-CCDC-4EC0-91ED-B787183B4305}" type="pres">
      <dgm:prSet presAssocID="{9E1EDDFA-4218-47FC-AEB1-CDED00958DA4}" presName="Name17" presStyleLbl="parChTrans1D3" presStyleIdx="0" presStyleCnt="2"/>
      <dgm:spPr/>
      <dgm:t>
        <a:bodyPr/>
        <a:lstStyle/>
        <a:p>
          <a:endParaRPr lang="ru-RU"/>
        </a:p>
      </dgm:t>
    </dgm:pt>
    <dgm:pt modelId="{A9DC3487-A31F-445A-BC76-4E7B8E0AAA01}" type="pres">
      <dgm:prSet presAssocID="{F32AF157-54C3-443F-9FFF-5C8E251656B9}" presName="hierRoot3" presStyleCnt="0"/>
      <dgm:spPr/>
    </dgm:pt>
    <dgm:pt modelId="{7F16832D-8C7D-4FC6-8121-ED196B75126F}" type="pres">
      <dgm:prSet presAssocID="{F32AF157-54C3-443F-9FFF-5C8E251656B9}" presName="composite3" presStyleCnt="0"/>
      <dgm:spPr/>
    </dgm:pt>
    <dgm:pt modelId="{1302034C-4593-4AB3-A22B-EFC4CF6ECFB7}" type="pres">
      <dgm:prSet presAssocID="{F32AF157-54C3-443F-9FFF-5C8E251656B9}" presName="background3" presStyleLbl="node3" presStyleIdx="0" presStyleCnt="2"/>
      <dgm:spPr/>
    </dgm:pt>
    <dgm:pt modelId="{058C1E74-DAF9-47D2-9EBC-591636700BED}" type="pres">
      <dgm:prSet presAssocID="{F32AF157-54C3-443F-9FFF-5C8E251656B9}" presName="text3" presStyleLbl="fgAcc3" presStyleIdx="0" presStyleCnt="2" custScaleX="1254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DB5048-6770-4BA6-B6BE-6C03A8732B33}" type="pres">
      <dgm:prSet presAssocID="{F32AF157-54C3-443F-9FFF-5C8E251656B9}" presName="hierChild4" presStyleCnt="0"/>
      <dgm:spPr/>
    </dgm:pt>
    <dgm:pt modelId="{9FBF0F12-B815-4345-A9ED-2F4C2B56EB60}" type="pres">
      <dgm:prSet presAssocID="{B66D9E30-F88E-4ADC-AA65-AF855DF8D9EC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0C5C477-020E-4169-9CD1-D9864F9029ED}" type="pres">
      <dgm:prSet presAssocID="{6EBD94BC-7432-44BD-B7E1-450CFB540B19}" presName="hierRoot3" presStyleCnt="0"/>
      <dgm:spPr/>
    </dgm:pt>
    <dgm:pt modelId="{9C17142C-BC8D-4B83-945A-B4FD6EAD8FFB}" type="pres">
      <dgm:prSet presAssocID="{6EBD94BC-7432-44BD-B7E1-450CFB540B19}" presName="composite3" presStyleCnt="0"/>
      <dgm:spPr/>
    </dgm:pt>
    <dgm:pt modelId="{FCDB342A-52E6-482A-89C2-1FD105DB30AA}" type="pres">
      <dgm:prSet presAssocID="{6EBD94BC-7432-44BD-B7E1-450CFB540B19}" presName="background3" presStyleLbl="node3" presStyleIdx="1" presStyleCnt="2"/>
      <dgm:spPr/>
    </dgm:pt>
    <dgm:pt modelId="{14C3054B-B9A0-434F-9FDF-F74A9A90CB2C}" type="pres">
      <dgm:prSet presAssocID="{6EBD94BC-7432-44BD-B7E1-450CFB540B19}" presName="text3" presStyleLbl="fgAcc3" presStyleIdx="1" presStyleCnt="2" custScaleX="1247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6F3BE5-52E4-4973-B156-D4D60BFC2807}" type="pres">
      <dgm:prSet presAssocID="{6EBD94BC-7432-44BD-B7E1-450CFB540B19}" presName="hierChild4" presStyleCnt="0"/>
      <dgm:spPr/>
    </dgm:pt>
    <dgm:pt modelId="{39CC2914-5862-4678-9CDD-D0DA3C40D2E3}" type="pres">
      <dgm:prSet presAssocID="{C51E822B-DEE8-47C0-931E-235D4FEFDD9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77EA55E2-B3B4-4D1F-A7CD-C51E383DE298}" type="pres">
      <dgm:prSet presAssocID="{AA370408-7BED-4372-8197-34F4855D9A9F}" presName="hierRoot2" presStyleCnt="0"/>
      <dgm:spPr/>
    </dgm:pt>
    <dgm:pt modelId="{988CB385-E458-489C-A786-C91DBEEA2040}" type="pres">
      <dgm:prSet presAssocID="{AA370408-7BED-4372-8197-34F4855D9A9F}" presName="composite2" presStyleCnt="0"/>
      <dgm:spPr/>
    </dgm:pt>
    <dgm:pt modelId="{18AA5DF7-3B2A-4BDA-84F1-B6B4772E11F7}" type="pres">
      <dgm:prSet presAssocID="{AA370408-7BED-4372-8197-34F4855D9A9F}" presName="background2" presStyleLbl="node2" presStyleIdx="2" presStyleCnt="3"/>
      <dgm:spPr/>
    </dgm:pt>
    <dgm:pt modelId="{47434071-FA5E-48CA-9B8D-744956AA0253}" type="pres">
      <dgm:prSet presAssocID="{AA370408-7BED-4372-8197-34F4855D9A9F}" presName="text2" presStyleLbl="fgAcc2" presStyleIdx="2" presStyleCnt="3" custScaleX="1164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B6AD1A-E598-40DF-B777-61696E2E363F}" type="pres">
      <dgm:prSet presAssocID="{AA370408-7BED-4372-8197-34F4855D9A9F}" presName="hierChild3" presStyleCnt="0"/>
      <dgm:spPr/>
    </dgm:pt>
  </dgm:ptLst>
  <dgm:cxnLst>
    <dgm:cxn modelId="{ABC4AF55-0BD9-4543-8EA9-DC887168CBC2}" srcId="{B55306C4-6AE3-46A6-B1AE-EFB4A905C812}" destId="{AA370408-7BED-4372-8197-34F4855D9A9F}" srcOrd="2" destOrd="0" parTransId="{C51E822B-DEE8-47C0-931E-235D4FEFDD90}" sibTransId="{AC2DCE39-A7F0-44BB-B016-6DBEB59E9768}"/>
    <dgm:cxn modelId="{45D9E166-DED3-4D0F-B8DA-F3CB0B1C88BD}" type="presOf" srcId="{022DA09D-4752-414B-B79A-DCCF81F8B085}" destId="{82823106-FD8B-4D83-AA87-5E7959491695}" srcOrd="0" destOrd="0" presId="urn:microsoft.com/office/officeart/2005/8/layout/hierarchy1"/>
    <dgm:cxn modelId="{05E44365-0CBF-4C22-9F75-BC1FF6898C2A}" type="presOf" srcId="{61A93E43-5339-4AEC-A94B-B1B3604D6908}" destId="{24EEA987-651A-4D97-B9F4-BCCB34BD5DFF}" srcOrd="0" destOrd="0" presId="urn:microsoft.com/office/officeart/2005/8/layout/hierarchy1"/>
    <dgm:cxn modelId="{F12D40CA-0A74-408C-8E53-95BC8B08C915}" srcId="{6383EB5C-705B-4C62-8845-81737E620221}" destId="{6EBD94BC-7432-44BD-B7E1-450CFB540B19}" srcOrd="1" destOrd="0" parTransId="{B66D9E30-F88E-4ADC-AA65-AF855DF8D9EC}" sibTransId="{EF66D5DA-158A-4665-B5B0-82F4F62704AD}"/>
    <dgm:cxn modelId="{194AFB22-F40C-47E8-BE06-BED46C62A56D}" type="presOf" srcId="{9E1EDDFA-4218-47FC-AEB1-CDED00958DA4}" destId="{E2735B36-CCDC-4EC0-91ED-B787183B4305}" srcOrd="0" destOrd="0" presId="urn:microsoft.com/office/officeart/2005/8/layout/hierarchy1"/>
    <dgm:cxn modelId="{99E318C8-4C75-4DA7-B1CB-93B3A089257F}" type="presOf" srcId="{6383EB5C-705B-4C62-8845-81737E620221}" destId="{65D6562B-8C83-4C99-8C96-188ACA57FEFF}" srcOrd="0" destOrd="0" presId="urn:microsoft.com/office/officeart/2005/8/layout/hierarchy1"/>
    <dgm:cxn modelId="{EAC40328-4111-4965-A5D7-E6F17A4CF76D}" type="presOf" srcId="{B55306C4-6AE3-46A6-B1AE-EFB4A905C812}" destId="{C21E3683-7E08-4231-AB38-D45212229705}" srcOrd="0" destOrd="0" presId="urn:microsoft.com/office/officeart/2005/8/layout/hierarchy1"/>
    <dgm:cxn modelId="{4219227F-116D-4B17-8CB7-9078C5723B75}" srcId="{6383EB5C-705B-4C62-8845-81737E620221}" destId="{F32AF157-54C3-443F-9FFF-5C8E251656B9}" srcOrd="0" destOrd="0" parTransId="{9E1EDDFA-4218-47FC-AEB1-CDED00958DA4}" sibTransId="{08E223E9-87CA-44DB-9B7F-359D239DD798}"/>
    <dgm:cxn modelId="{59B61613-E97F-4594-AC43-F73033520B1C}" type="presOf" srcId="{94A61CA3-0D07-44D6-B4A8-2209BAE2953D}" destId="{E308E9BD-9352-468C-88F0-06F48730FC36}" srcOrd="0" destOrd="0" presId="urn:microsoft.com/office/officeart/2005/8/layout/hierarchy1"/>
    <dgm:cxn modelId="{5B81F5AB-5032-4025-AE7D-8BF4E0826DEE}" type="presOf" srcId="{044D03F4-D23D-4611-86D6-CE9D6CAB843B}" destId="{08A25E81-BC9F-499D-94DD-39F87D459E77}" srcOrd="0" destOrd="0" presId="urn:microsoft.com/office/officeart/2005/8/layout/hierarchy1"/>
    <dgm:cxn modelId="{23BE0F5B-DA51-4A58-98F9-87FF3DA134B3}" type="presOf" srcId="{F32AF157-54C3-443F-9FFF-5C8E251656B9}" destId="{058C1E74-DAF9-47D2-9EBC-591636700BED}" srcOrd="0" destOrd="0" presId="urn:microsoft.com/office/officeart/2005/8/layout/hierarchy1"/>
    <dgm:cxn modelId="{1822D3C2-C0E5-4E1A-A9A6-E11BE6166480}" type="presOf" srcId="{AA370408-7BED-4372-8197-34F4855D9A9F}" destId="{47434071-FA5E-48CA-9B8D-744956AA0253}" srcOrd="0" destOrd="0" presId="urn:microsoft.com/office/officeart/2005/8/layout/hierarchy1"/>
    <dgm:cxn modelId="{A3BDD6B6-D505-4224-B1B3-C07021D8E74F}" type="presOf" srcId="{B66D9E30-F88E-4ADC-AA65-AF855DF8D9EC}" destId="{9FBF0F12-B815-4345-A9ED-2F4C2B56EB60}" srcOrd="0" destOrd="0" presId="urn:microsoft.com/office/officeart/2005/8/layout/hierarchy1"/>
    <dgm:cxn modelId="{B2B372EA-DFCE-4466-9F2D-324C17E48739}" srcId="{B55306C4-6AE3-46A6-B1AE-EFB4A905C812}" destId="{6383EB5C-705B-4C62-8845-81737E620221}" srcOrd="1" destOrd="0" parTransId="{044D03F4-D23D-4611-86D6-CE9D6CAB843B}" sibTransId="{4BA9D0BA-0692-4211-9FAB-B1D1C6050075}"/>
    <dgm:cxn modelId="{B565164A-F7A2-4C6E-A455-608A189DCAE3}" srcId="{B55306C4-6AE3-46A6-B1AE-EFB4A905C812}" destId="{94A61CA3-0D07-44D6-B4A8-2209BAE2953D}" srcOrd="0" destOrd="0" parTransId="{61A93E43-5339-4AEC-A94B-B1B3604D6908}" sibTransId="{4A3EC168-F2E4-42EF-8E40-FA24B573A6B0}"/>
    <dgm:cxn modelId="{6DDF4D0C-6384-4630-99B3-090E10A5DA93}" srcId="{022DA09D-4752-414B-B79A-DCCF81F8B085}" destId="{B55306C4-6AE3-46A6-B1AE-EFB4A905C812}" srcOrd="0" destOrd="0" parTransId="{88184273-7A22-446D-B847-A6C769BFB52D}" sibTransId="{A8720F1A-ADAD-4AC9-8C0B-E7A35E71A4E5}"/>
    <dgm:cxn modelId="{1E2E1BB6-D9EF-4D8E-811B-FAD487949E9D}" type="presOf" srcId="{C51E822B-DEE8-47C0-931E-235D4FEFDD90}" destId="{39CC2914-5862-4678-9CDD-D0DA3C40D2E3}" srcOrd="0" destOrd="0" presId="urn:microsoft.com/office/officeart/2005/8/layout/hierarchy1"/>
    <dgm:cxn modelId="{7B55E5B6-D943-48C7-894C-FC035AB7F746}" type="presOf" srcId="{6EBD94BC-7432-44BD-B7E1-450CFB540B19}" destId="{14C3054B-B9A0-434F-9FDF-F74A9A90CB2C}" srcOrd="0" destOrd="0" presId="urn:microsoft.com/office/officeart/2005/8/layout/hierarchy1"/>
    <dgm:cxn modelId="{F95D48E4-EC2A-4B66-9F78-6904CF183CC7}" type="presParOf" srcId="{82823106-FD8B-4D83-AA87-5E7959491695}" destId="{04891212-86D5-44C1-B3A1-5C676B34D90E}" srcOrd="0" destOrd="0" presId="urn:microsoft.com/office/officeart/2005/8/layout/hierarchy1"/>
    <dgm:cxn modelId="{88922E19-1726-42D6-B13D-083606CFA1BE}" type="presParOf" srcId="{04891212-86D5-44C1-B3A1-5C676B34D90E}" destId="{00045406-45D8-4F45-9023-7E5BE87537A6}" srcOrd="0" destOrd="0" presId="urn:microsoft.com/office/officeart/2005/8/layout/hierarchy1"/>
    <dgm:cxn modelId="{9C36C140-B407-4146-8933-B11B563F5792}" type="presParOf" srcId="{00045406-45D8-4F45-9023-7E5BE87537A6}" destId="{3CB4B29F-39D2-4F2E-8D89-30FB3B062B75}" srcOrd="0" destOrd="0" presId="urn:microsoft.com/office/officeart/2005/8/layout/hierarchy1"/>
    <dgm:cxn modelId="{C1416C9A-A828-42F6-A231-5798E3233ACA}" type="presParOf" srcId="{00045406-45D8-4F45-9023-7E5BE87537A6}" destId="{C21E3683-7E08-4231-AB38-D45212229705}" srcOrd="1" destOrd="0" presId="urn:microsoft.com/office/officeart/2005/8/layout/hierarchy1"/>
    <dgm:cxn modelId="{9A883A7C-2DD1-44D8-BD59-E227144E5081}" type="presParOf" srcId="{04891212-86D5-44C1-B3A1-5C676B34D90E}" destId="{DC96E11E-0354-405C-A4CF-7B25A4C78ECC}" srcOrd="1" destOrd="0" presId="urn:microsoft.com/office/officeart/2005/8/layout/hierarchy1"/>
    <dgm:cxn modelId="{25EAC76D-B1D0-4E5E-8C54-F1E2D95E9622}" type="presParOf" srcId="{DC96E11E-0354-405C-A4CF-7B25A4C78ECC}" destId="{24EEA987-651A-4D97-B9F4-BCCB34BD5DFF}" srcOrd="0" destOrd="0" presId="urn:microsoft.com/office/officeart/2005/8/layout/hierarchy1"/>
    <dgm:cxn modelId="{FFF1DF8B-8086-44D5-8DCA-E16033F7E831}" type="presParOf" srcId="{DC96E11E-0354-405C-A4CF-7B25A4C78ECC}" destId="{5808A3D5-C1CE-4356-8DC5-928C0CD82646}" srcOrd="1" destOrd="0" presId="urn:microsoft.com/office/officeart/2005/8/layout/hierarchy1"/>
    <dgm:cxn modelId="{73090C95-2EEB-486F-9103-534FE86E7FB3}" type="presParOf" srcId="{5808A3D5-C1CE-4356-8DC5-928C0CD82646}" destId="{040F0FFD-5E07-4E9A-AA46-C277D855699C}" srcOrd="0" destOrd="0" presId="urn:microsoft.com/office/officeart/2005/8/layout/hierarchy1"/>
    <dgm:cxn modelId="{B52DD2D2-8700-4B1B-B51C-EBEABDDCB073}" type="presParOf" srcId="{040F0FFD-5E07-4E9A-AA46-C277D855699C}" destId="{7EB61902-3D4F-470D-9321-A880C568111B}" srcOrd="0" destOrd="0" presId="urn:microsoft.com/office/officeart/2005/8/layout/hierarchy1"/>
    <dgm:cxn modelId="{36C1FCE9-0B88-414F-AF51-0DCE67949C70}" type="presParOf" srcId="{040F0FFD-5E07-4E9A-AA46-C277D855699C}" destId="{E308E9BD-9352-468C-88F0-06F48730FC36}" srcOrd="1" destOrd="0" presId="urn:microsoft.com/office/officeart/2005/8/layout/hierarchy1"/>
    <dgm:cxn modelId="{70E3CDE9-9A73-412D-BB77-0101E02D7783}" type="presParOf" srcId="{5808A3D5-C1CE-4356-8DC5-928C0CD82646}" destId="{8891B791-FB39-4C45-AD36-4E2611553A06}" srcOrd="1" destOrd="0" presId="urn:microsoft.com/office/officeart/2005/8/layout/hierarchy1"/>
    <dgm:cxn modelId="{4CA5AF83-225C-47C4-91AB-26E33A3B33B2}" type="presParOf" srcId="{DC96E11E-0354-405C-A4CF-7B25A4C78ECC}" destId="{08A25E81-BC9F-499D-94DD-39F87D459E77}" srcOrd="2" destOrd="0" presId="urn:microsoft.com/office/officeart/2005/8/layout/hierarchy1"/>
    <dgm:cxn modelId="{FF07FB92-91A7-468A-80F9-71BB9BC530E7}" type="presParOf" srcId="{DC96E11E-0354-405C-A4CF-7B25A4C78ECC}" destId="{0C066FBF-A38E-433B-8276-F51CA3F01798}" srcOrd="3" destOrd="0" presId="urn:microsoft.com/office/officeart/2005/8/layout/hierarchy1"/>
    <dgm:cxn modelId="{7CA741FA-5D11-4D6C-93F4-3062D4752DCC}" type="presParOf" srcId="{0C066FBF-A38E-433B-8276-F51CA3F01798}" destId="{C27E4ADE-E53E-45B1-AE2F-91B93D3850C0}" srcOrd="0" destOrd="0" presId="urn:microsoft.com/office/officeart/2005/8/layout/hierarchy1"/>
    <dgm:cxn modelId="{825AA2E8-A515-499F-AAFF-B491AB4648AE}" type="presParOf" srcId="{C27E4ADE-E53E-45B1-AE2F-91B93D3850C0}" destId="{E2FF8548-1464-4C07-A740-0A957FFC61BC}" srcOrd="0" destOrd="0" presId="urn:microsoft.com/office/officeart/2005/8/layout/hierarchy1"/>
    <dgm:cxn modelId="{89E50EA9-489C-4970-B657-4F322136C365}" type="presParOf" srcId="{C27E4ADE-E53E-45B1-AE2F-91B93D3850C0}" destId="{65D6562B-8C83-4C99-8C96-188ACA57FEFF}" srcOrd="1" destOrd="0" presId="urn:microsoft.com/office/officeart/2005/8/layout/hierarchy1"/>
    <dgm:cxn modelId="{8CF532F3-A36F-4C22-B84E-52DDAAE77BCC}" type="presParOf" srcId="{0C066FBF-A38E-433B-8276-F51CA3F01798}" destId="{F8271AC8-7C72-4434-B9BD-00AFA953B9B6}" srcOrd="1" destOrd="0" presId="urn:microsoft.com/office/officeart/2005/8/layout/hierarchy1"/>
    <dgm:cxn modelId="{30215A3C-EC08-4B74-B3DA-397A5F37416B}" type="presParOf" srcId="{F8271AC8-7C72-4434-B9BD-00AFA953B9B6}" destId="{E2735B36-CCDC-4EC0-91ED-B787183B4305}" srcOrd="0" destOrd="0" presId="urn:microsoft.com/office/officeart/2005/8/layout/hierarchy1"/>
    <dgm:cxn modelId="{507306EA-6B0F-47E6-9796-2F2157FCA87A}" type="presParOf" srcId="{F8271AC8-7C72-4434-B9BD-00AFA953B9B6}" destId="{A9DC3487-A31F-445A-BC76-4E7B8E0AAA01}" srcOrd="1" destOrd="0" presId="urn:microsoft.com/office/officeart/2005/8/layout/hierarchy1"/>
    <dgm:cxn modelId="{A3CF214E-1C0A-4A27-8B97-29A932B0404E}" type="presParOf" srcId="{A9DC3487-A31F-445A-BC76-4E7B8E0AAA01}" destId="{7F16832D-8C7D-4FC6-8121-ED196B75126F}" srcOrd="0" destOrd="0" presId="urn:microsoft.com/office/officeart/2005/8/layout/hierarchy1"/>
    <dgm:cxn modelId="{2A3150E9-2874-4C57-A553-981EFF08DE7F}" type="presParOf" srcId="{7F16832D-8C7D-4FC6-8121-ED196B75126F}" destId="{1302034C-4593-4AB3-A22B-EFC4CF6ECFB7}" srcOrd="0" destOrd="0" presId="urn:microsoft.com/office/officeart/2005/8/layout/hierarchy1"/>
    <dgm:cxn modelId="{7E5EADF8-52F3-426B-87E0-77F09699E773}" type="presParOf" srcId="{7F16832D-8C7D-4FC6-8121-ED196B75126F}" destId="{058C1E74-DAF9-47D2-9EBC-591636700BED}" srcOrd="1" destOrd="0" presId="urn:microsoft.com/office/officeart/2005/8/layout/hierarchy1"/>
    <dgm:cxn modelId="{C4906FA7-A376-4C2F-87A0-DA5D9A3D3E3E}" type="presParOf" srcId="{A9DC3487-A31F-445A-BC76-4E7B8E0AAA01}" destId="{FBDB5048-6770-4BA6-B6BE-6C03A8732B33}" srcOrd="1" destOrd="0" presId="urn:microsoft.com/office/officeart/2005/8/layout/hierarchy1"/>
    <dgm:cxn modelId="{D73D057E-7D2D-4F72-82E6-236FCB2CB707}" type="presParOf" srcId="{F8271AC8-7C72-4434-B9BD-00AFA953B9B6}" destId="{9FBF0F12-B815-4345-A9ED-2F4C2B56EB60}" srcOrd="2" destOrd="0" presId="urn:microsoft.com/office/officeart/2005/8/layout/hierarchy1"/>
    <dgm:cxn modelId="{27CE55D7-1AAF-4738-8C85-68B0F1B79EEE}" type="presParOf" srcId="{F8271AC8-7C72-4434-B9BD-00AFA953B9B6}" destId="{A0C5C477-020E-4169-9CD1-D9864F9029ED}" srcOrd="3" destOrd="0" presId="urn:microsoft.com/office/officeart/2005/8/layout/hierarchy1"/>
    <dgm:cxn modelId="{5C824453-1758-41A1-86AA-0496BBF9D1DA}" type="presParOf" srcId="{A0C5C477-020E-4169-9CD1-D9864F9029ED}" destId="{9C17142C-BC8D-4B83-945A-B4FD6EAD8FFB}" srcOrd="0" destOrd="0" presId="urn:microsoft.com/office/officeart/2005/8/layout/hierarchy1"/>
    <dgm:cxn modelId="{CE242815-C1A8-4529-B6BB-B12541C8F880}" type="presParOf" srcId="{9C17142C-BC8D-4B83-945A-B4FD6EAD8FFB}" destId="{FCDB342A-52E6-482A-89C2-1FD105DB30AA}" srcOrd="0" destOrd="0" presId="urn:microsoft.com/office/officeart/2005/8/layout/hierarchy1"/>
    <dgm:cxn modelId="{853A1444-E7C5-4B08-91C1-233387525556}" type="presParOf" srcId="{9C17142C-BC8D-4B83-945A-B4FD6EAD8FFB}" destId="{14C3054B-B9A0-434F-9FDF-F74A9A90CB2C}" srcOrd="1" destOrd="0" presId="urn:microsoft.com/office/officeart/2005/8/layout/hierarchy1"/>
    <dgm:cxn modelId="{7F886E89-CB82-44A5-856C-0F1EABD6FDC6}" type="presParOf" srcId="{A0C5C477-020E-4169-9CD1-D9864F9029ED}" destId="{096F3BE5-52E4-4973-B156-D4D60BFC2807}" srcOrd="1" destOrd="0" presId="urn:microsoft.com/office/officeart/2005/8/layout/hierarchy1"/>
    <dgm:cxn modelId="{23451C9C-5402-4D32-909D-90FDD8FE3620}" type="presParOf" srcId="{DC96E11E-0354-405C-A4CF-7B25A4C78ECC}" destId="{39CC2914-5862-4678-9CDD-D0DA3C40D2E3}" srcOrd="4" destOrd="0" presId="urn:microsoft.com/office/officeart/2005/8/layout/hierarchy1"/>
    <dgm:cxn modelId="{B233C42C-DCFB-462D-89D1-3260D81759E7}" type="presParOf" srcId="{DC96E11E-0354-405C-A4CF-7B25A4C78ECC}" destId="{77EA55E2-B3B4-4D1F-A7CD-C51E383DE298}" srcOrd="5" destOrd="0" presId="urn:microsoft.com/office/officeart/2005/8/layout/hierarchy1"/>
    <dgm:cxn modelId="{7BA4E4E5-08B1-4C07-BA18-E9A460115998}" type="presParOf" srcId="{77EA55E2-B3B4-4D1F-A7CD-C51E383DE298}" destId="{988CB385-E458-489C-A786-C91DBEEA2040}" srcOrd="0" destOrd="0" presId="urn:microsoft.com/office/officeart/2005/8/layout/hierarchy1"/>
    <dgm:cxn modelId="{59704267-575F-4D24-9FB5-AF053A71344F}" type="presParOf" srcId="{988CB385-E458-489C-A786-C91DBEEA2040}" destId="{18AA5DF7-3B2A-4BDA-84F1-B6B4772E11F7}" srcOrd="0" destOrd="0" presId="urn:microsoft.com/office/officeart/2005/8/layout/hierarchy1"/>
    <dgm:cxn modelId="{F460F1FE-015A-472E-BE8E-7ADC1FE076B3}" type="presParOf" srcId="{988CB385-E458-489C-A786-C91DBEEA2040}" destId="{47434071-FA5E-48CA-9B8D-744956AA0253}" srcOrd="1" destOrd="0" presId="urn:microsoft.com/office/officeart/2005/8/layout/hierarchy1"/>
    <dgm:cxn modelId="{8FD9A172-E06F-4DA0-A665-D870D44AC8D1}" type="presParOf" srcId="{77EA55E2-B3B4-4D1F-A7CD-C51E383DE298}" destId="{2BB6AD1A-E598-40DF-B777-61696E2E363F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CB9699-B2E5-44FC-A329-5DDEBEA20409}" type="doc">
      <dgm:prSet loTypeId="urn:microsoft.com/office/officeart/2005/8/layout/pyramid1" loCatId="pyramid" qsTypeId="urn:microsoft.com/office/officeart/2005/8/quickstyle/simple3" qsCatId="simple" csTypeId="urn:microsoft.com/office/officeart/2005/8/colors/accent1_2" csCatId="accent1" phldr="1"/>
      <dgm:spPr/>
    </dgm:pt>
    <dgm:pt modelId="{5F435010-2772-42D3-B6EE-2C75B02FBA8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Родитель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39607A0-556D-48D9-91D8-3770765572A6}" type="parTrans" cxnId="{D3601020-B418-498E-964E-504F9D52FE3E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B2F8DC99-A462-4AA2-B3F4-6BFB15C813B9}" type="sibTrans" cxnId="{D3601020-B418-498E-964E-504F9D52FE3E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B1558E65-4177-4101-B1D8-0AB120DFE75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Воспитатель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506E8D5-F16C-4104-BF92-0D5BE2F63BA5}" type="parTrans" cxnId="{4801F42D-FF42-4D0C-A8E1-BE0C919E3CCA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DDCED965-5CC4-4F3D-8676-4A52A450CD47}" type="sibTrans" cxnId="{4801F42D-FF42-4D0C-A8E1-BE0C919E3CCA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9A7D546-B29F-41F1-88B8-6C8A524D560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Ребенок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4DD8C2A-0485-495E-9115-4786A6ADFC8A}" type="parTrans" cxnId="{6A9D743B-96BB-4893-BBBD-D76296AF06F6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E46B3431-2CAB-4E75-A375-C4FA7AE67C4F}" type="sibTrans" cxnId="{6A9D743B-96BB-4893-BBBD-D76296AF06F6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B95914F1-43D7-4BC1-8CE6-663685F00E3B}" type="pres">
      <dgm:prSet presAssocID="{62CB9699-B2E5-44FC-A329-5DDEBEA20409}" presName="Name0" presStyleCnt="0">
        <dgm:presLayoutVars>
          <dgm:dir/>
          <dgm:animLvl val="lvl"/>
          <dgm:resizeHandles val="exact"/>
        </dgm:presLayoutVars>
      </dgm:prSet>
      <dgm:spPr/>
    </dgm:pt>
    <dgm:pt modelId="{89524F07-6D94-47EB-9ADD-F98441830CA2}" type="pres">
      <dgm:prSet presAssocID="{5F435010-2772-42D3-B6EE-2C75B02FBA84}" presName="Name8" presStyleCnt="0"/>
      <dgm:spPr/>
    </dgm:pt>
    <dgm:pt modelId="{FDD27309-117E-4408-BA49-59BD56437B26}" type="pres">
      <dgm:prSet presAssocID="{5F435010-2772-42D3-B6EE-2C75B02FBA8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8FEC91-7DBB-4CFA-B2EC-D47EFBA41C32}" type="pres">
      <dgm:prSet presAssocID="{5F435010-2772-42D3-B6EE-2C75B02FBA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2941C8-FDA4-45E6-A238-75FF62B340AD}" type="pres">
      <dgm:prSet presAssocID="{B1558E65-4177-4101-B1D8-0AB120DFE757}" presName="Name8" presStyleCnt="0"/>
      <dgm:spPr/>
    </dgm:pt>
    <dgm:pt modelId="{B20205B4-C747-4876-8050-C3E1FDC33E2E}" type="pres">
      <dgm:prSet presAssocID="{B1558E65-4177-4101-B1D8-0AB120DFE757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2F1F43-DFDA-4AF7-ACF5-8ECC019F64B8}" type="pres">
      <dgm:prSet presAssocID="{B1558E65-4177-4101-B1D8-0AB120DFE75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07BE5-D5F5-41DA-8206-962C1BEBB95D}" type="pres">
      <dgm:prSet presAssocID="{09A7D546-B29F-41F1-88B8-6C8A524D5603}" presName="Name8" presStyleCnt="0"/>
      <dgm:spPr/>
    </dgm:pt>
    <dgm:pt modelId="{C6A81263-8497-4873-A0E3-69B1471802D8}" type="pres">
      <dgm:prSet presAssocID="{09A7D546-B29F-41F1-88B8-6C8A524D5603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19F5D-D958-4CDD-AF3A-C7440D9D3962}" type="pres">
      <dgm:prSet presAssocID="{09A7D546-B29F-41F1-88B8-6C8A524D560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47F4D3-1BFC-448B-9DFF-93072DBEBE24}" type="presOf" srcId="{09A7D546-B29F-41F1-88B8-6C8A524D5603}" destId="{C6A81263-8497-4873-A0E3-69B1471802D8}" srcOrd="0" destOrd="0" presId="urn:microsoft.com/office/officeart/2005/8/layout/pyramid1"/>
    <dgm:cxn modelId="{955701E9-2EE0-4BC8-9BF9-23BDE1C7B72E}" type="presOf" srcId="{B1558E65-4177-4101-B1D8-0AB120DFE757}" destId="{B20205B4-C747-4876-8050-C3E1FDC33E2E}" srcOrd="0" destOrd="0" presId="urn:microsoft.com/office/officeart/2005/8/layout/pyramid1"/>
    <dgm:cxn modelId="{5A51CBD8-B8ED-4FE4-AE82-739D83562451}" type="presOf" srcId="{5F435010-2772-42D3-B6EE-2C75B02FBA84}" destId="{F68FEC91-7DBB-4CFA-B2EC-D47EFBA41C32}" srcOrd="1" destOrd="0" presId="urn:microsoft.com/office/officeart/2005/8/layout/pyramid1"/>
    <dgm:cxn modelId="{0786259B-96A6-4004-B4B0-E6D3A7CCB141}" type="presOf" srcId="{B1558E65-4177-4101-B1D8-0AB120DFE757}" destId="{F42F1F43-DFDA-4AF7-ACF5-8ECC019F64B8}" srcOrd="1" destOrd="0" presId="urn:microsoft.com/office/officeart/2005/8/layout/pyramid1"/>
    <dgm:cxn modelId="{501978FC-D63D-4EAA-B1E3-B7276AD2C652}" type="presOf" srcId="{62CB9699-B2E5-44FC-A329-5DDEBEA20409}" destId="{B95914F1-43D7-4BC1-8CE6-663685F00E3B}" srcOrd="0" destOrd="0" presId="urn:microsoft.com/office/officeart/2005/8/layout/pyramid1"/>
    <dgm:cxn modelId="{B5234CED-4AC3-4650-BEF4-29AEE522A855}" type="presOf" srcId="{5F435010-2772-42D3-B6EE-2C75B02FBA84}" destId="{FDD27309-117E-4408-BA49-59BD56437B26}" srcOrd="0" destOrd="0" presId="urn:microsoft.com/office/officeart/2005/8/layout/pyramid1"/>
    <dgm:cxn modelId="{C2FF5CA0-F4DB-40F2-BC85-602648EF9C0C}" type="presOf" srcId="{09A7D546-B29F-41F1-88B8-6C8A524D5603}" destId="{76C19F5D-D958-4CDD-AF3A-C7440D9D3962}" srcOrd="1" destOrd="0" presId="urn:microsoft.com/office/officeart/2005/8/layout/pyramid1"/>
    <dgm:cxn modelId="{6A9D743B-96BB-4893-BBBD-D76296AF06F6}" srcId="{62CB9699-B2E5-44FC-A329-5DDEBEA20409}" destId="{09A7D546-B29F-41F1-88B8-6C8A524D5603}" srcOrd="2" destOrd="0" parTransId="{C4DD8C2A-0485-495E-9115-4786A6ADFC8A}" sibTransId="{E46B3431-2CAB-4E75-A375-C4FA7AE67C4F}"/>
    <dgm:cxn modelId="{4801F42D-FF42-4D0C-A8E1-BE0C919E3CCA}" srcId="{62CB9699-B2E5-44FC-A329-5DDEBEA20409}" destId="{B1558E65-4177-4101-B1D8-0AB120DFE757}" srcOrd="1" destOrd="0" parTransId="{E506E8D5-F16C-4104-BF92-0D5BE2F63BA5}" sibTransId="{DDCED965-5CC4-4F3D-8676-4A52A450CD47}"/>
    <dgm:cxn modelId="{D3601020-B418-498E-964E-504F9D52FE3E}" srcId="{62CB9699-B2E5-44FC-A329-5DDEBEA20409}" destId="{5F435010-2772-42D3-B6EE-2C75B02FBA84}" srcOrd="0" destOrd="0" parTransId="{D39607A0-556D-48D9-91D8-3770765572A6}" sibTransId="{B2F8DC99-A462-4AA2-B3F4-6BFB15C813B9}"/>
    <dgm:cxn modelId="{3C3C88C5-B8D2-4589-B031-17066576A5A8}" type="presParOf" srcId="{B95914F1-43D7-4BC1-8CE6-663685F00E3B}" destId="{89524F07-6D94-47EB-9ADD-F98441830CA2}" srcOrd="0" destOrd="0" presId="urn:microsoft.com/office/officeart/2005/8/layout/pyramid1"/>
    <dgm:cxn modelId="{98251631-924D-46F6-9B72-7778D809B6FD}" type="presParOf" srcId="{89524F07-6D94-47EB-9ADD-F98441830CA2}" destId="{FDD27309-117E-4408-BA49-59BD56437B26}" srcOrd="0" destOrd="0" presId="urn:microsoft.com/office/officeart/2005/8/layout/pyramid1"/>
    <dgm:cxn modelId="{122267DC-C814-495D-B181-D84904C1919E}" type="presParOf" srcId="{89524F07-6D94-47EB-9ADD-F98441830CA2}" destId="{F68FEC91-7DBB-4CFA-B2EC-D47EFBA41C32}" srcOrd="1" destOrd="0" presId="urn:microsoft.com/office/officeart/2005/8/layout/pyramid1"/>
    <dgm:cxn modelId="{5EAA70D1-8042-45CC-966A-5613525E74A9}" type="presParOf" srcId="{B95914F1-43D7-4BC1-8CE6-663685F00E3B}" destId="{212941C8-FDA4-45E6-A238-75FF62B340AD}" srcOrd="1" destOrd="0" presId="urn:microsoft.com/office/officeart/2005/8/layout/pyramid1"/>
    <dgm:cxn modelId="{BC5E100E-1789-4A70-8216-F3037E2EADA1}" type="presParOf" srcId="{212941C8-FDA4-45E6-A238-75FF62B340AD}" destId="{B20205B4-C747-4876-8050-C3E1FDC33E2E}" srcOrd="0" destOrd="0" presId="urn:microsoft.com/office/officeart/2005/8/layout/pyramid1"/>
    <dgm:cxn modelId="{C92DB9DB-7A35-4951-B8EC-7D72F98D8E42}" type="presParOf" srcId="{212941C8-FDA4-45E6-A238-75FF62B340AD}" destId="{F42F1F43-DFDA-4AF7-ACF5-8ECC019F64B8}" srcOrd="1" destOrd="0" presId="urn:microsoft.com/office/officeart/2005/8/layout/pyramid1"/>
    <dgm:cxn modelId="{826569FB-0DD9-4B5C-9D37-81DCC87E2142}" type="presParOf" srcId="{B95914F1-43D7-4BC1-8CE6-663685F00E3B}" destId="{84D07BE5-D5F5-41DA-8206-962C1BEBB95D}" srcOrd="2" destOrd="0" presId="urn:microsoft.com/office/officeart/2005/8/layout/pyramid1"/>
    <dgm:cxn modelId="{8D3E5C2B-4C6F-45A4-9A00-B548A83B1001}" type="presParOf" srcId="{84D07BE5-D5F5-41DA-8206-962C1BEBB95D}" destId="{C6A81263-8497-4873-A0E3-69B1471802D8}" srcOrd="0" destOrd="0" presId="urn:microsoft.com/office/officeart/2005/8/layout/pyramid1"/>
    <dgm:cxn modelId="{587A8B60-BE1D-44B1-B563-221E38B5F2FC}" type="presParOf" srcId="{84D07BE5-D5F5-41DA-8206-962C1BEBB95D}" destId="{76C19F5D-D958-4CDD-AF3A-C7440D9D3962}" srcOrd="1" destOrd="0" presId="urn:microsoft.com/office/officeart/2005/8/layout/pyramid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8A7309-3FA0-4112-B9C4-760650D6B32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A0BD7D-CA6C-4FF2-A37B-9BA410B368AB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 раздел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58334EB-F30C-4906-BCFC-10AE63D954EE}" type="parTrans" cxnId="{09F2B724-EBEF-432A-8C83-77B13B959E9D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9D9C9C6-4C7B-402B-A0FA-D1B7B5147C12}" type="sibTrans" cxnId="{09F2B724-EBEF-432A-8C83-77B13B959E9D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CA45AF5-E071-4A3D-AD2C-D935A4BF417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результаты познавательной и продуктивной деятельности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4193E9-4160-4ADC-89DA-64F2EFA7CF96}" type="parTrans" cxnId="{F29A3E76-426D-4F24-B467-309A5E7B0F2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B88ECE78-31E3-4BA2-97D2-9E44967A366D}" type="sibTrans" cxnId="{F29A3E76-426D-4F24-B467-309A5E7B0F2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59A73B78-DE55-48B4-B07C-D810038DADC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раздел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014F6AC-0261-4AD2-BBA2-53AC90AEFFF2}" type="parTrans" cxnId="{54AAC239-B7DF-423C-A569-7350EB2D90B8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5187AAD9-3AB6-40BA-8540-1AF17CCD871C}" type="sibTrans" cxnId="{54AAC239-B7DF-423C-A569-7350EB2D90B8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E93A90C-48A0-4622-84F6-45DD8C61EF2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материалы педагогической диагностики, которую проводят совместно педагоги и родители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C9038E4-F00B-4FD7-A85D-522A962AABB8}" type="parTrans" cxnId="{D65C0121-8ADD-4E22-BA30-A9E9A60D5BF7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34048C2A-EF6E-4F14-993F-DC7CB08F6196}" type="sibTrans" cxnId="{D65C0121-8ADD-4E22-BA30-A9E9A60D5BF7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44C7F918-8959-4CD8-8A4C-8138B88E8D1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 раздел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17EA3ED-3809-4A50-97D5-45872003E604}" type="parTrans" cxnId="{6407C280-9991-4369-9B08-361B3DD5F653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5677767D-045F-4887-BBA6-B62D76A3021F}" type="sibTrans" cxnId="{6407C280-9991-4369-9B08-361B3DD5F653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2A988FD1-F066-4C15-A93E-DB5EF42FFE1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результаты индивидуальных проектов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58348D5-39D0-4D3F-BC3F-05F633083EB7}" type="parTrans" cxnId="{9C3A6A48-B0A4-49A3-8FEF-3BF0F848A3F2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244B6B9-A751-41C8-909E-2A164DD0E2B5}" type="sibTrans" cxnId="{9C3A6A48-B0A4-49A3-8FEF-3BF0F848A3F2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6F5A4EB1-0CFF-4550-A4A0-A51EFCD2562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4 раздел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F677CB0-319D-4489-AEC7-C5162B0D62EC}" type="parTrans" cxnId="{C39C2F78-2E33-4429-B093-B13B3EE2B854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68AEC1EE-E119-4E2B-B646-8C01C4B7FC09}" type="sibTrans" cxnId="{C39C2F78-2E33-4429-B093-B13B3EE2B854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33D9D963-06FC-4B1C-9B82-4CD16917A17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достижения ребенка (грамоты, дипломы)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7EEDEFF-C394-412B-9D9E-B3EC036C5035}" type="parTrans" cxnId="{C0B87DC8-3C66-4E20-959F-12220111C7D3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3B3BE21-6106-41BB-BE27-7782394D4C6B}" type="sibTrans" cxnId="{C0B87DC8-3C66-4E20-959F-12220111C7D3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CFC64E92-23B5-4572-AF50-84C811138C16}" type="pres">
      <dgm:prSet presAssocID="{688A7309-3FA0-4112-B9C4-760650D6B32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2B01D8-88F6-4B7E-B22D-B931C3124DD1}" type="pres">
      <dgm:prSet presAssocID="{F2A0BD7D-CA6C-4FF2-A37B-9BA410B368AB}" presName="composite" presStyleCnt="0"/>
      <dgm:spPr/>
    </dgm:pt>
    <dgm:pt modelId="{62CC4EE0-14C0-4B00-A232-1592EFE66CE5}" type="pres">
      <dgm:prSet presAssocID="{F2A0BD7D-CA6C-4FF2-A37B-9BA410B368A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F6BED-0E72-41D3-A871-4BBE322AF6C4}" type="pres">
      <dgm:prSet presAssocID="{F2A0BD7D-CA6C-4FF2-A37B-9BA410B368A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E7400-CA64-427D-82C6-366F25B72CBE}" type="pres">
      <dgm:prSet presAssocID="{89D9C9C6-4C7B-402B-A0FA-D1B7B5147C12}" presName="sp" presStyleCnt="0"/>
      <dgm:spPr/>
    </dgm:pt>
    <dgm:pt modelId="{2CCD1B3C-1434-4300-B5BC-D793384AE368}" type="pres">
      <dgm:prSet presAssocID="{59A73B78-DE55-48B4-B07C-D810038DADC3}" presName="composite" presStyleCnt="0"/>
      <dgm:spPr/>
    </dgm:pt>
    <dgm:pt modelId="{3372D5ED-4C7E-49A7-AEBE-2E31CDD5EC4D}" type="pres">
      <dgm:prSet presAssocID="{59A73B78-DE55-48B4-B07C-D810038DADC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C89C04-8F08-4E50-BF38-C9F00D1ADD6C}" type="pres">
      <dgm:prSet presAssocID="{59A73B78-DE55-48B4-B07C-D810038DADC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0B5C7-DD07-40C0-A927-94213604F777}" type="pres">
      <dgm:prSet presAssocID="{5187AAD9-3AB6-40BA-8540-1AF17CCD871C}" presName="sp" presStyleCnt="0"/>
      <dgm:spPr/>
    </dgm:pt>
    <dgm:pt modelId="{8F2911AB-3137-49A8-BBAB-6E12AF2C7B66}" type="pres">
      <dgm:prSet presAssocID="{44C7F918-8959-4CD8-8A4C-8138B88E8D12}" presName="composite" presStyleCnt="0"/>
      <dgm:spPr/>
    </dgm:pt>
    <dgm:pt modelId="{B761DC18-7EAA-4165-AA0C-2F617C556529}" type="pres">
      <dgm:prSet presAssocID="{44C7F918-8959-4CD8-8A4C-8138B88E8D1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78922-38C2-4C59-8502-D92AB039CB32}" type="pres">
      <dgm:prSet presAssocID="{44C7F918-8959-4CD8-8A4C-8138B88E8D1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7BAE7-0AB8-4FF3-95E8-C5A68AC42FED}" type="pres">
      <dgm:prSet presAssocID="{5677767D-045F-4887-BBA6-B62D76A3021F}" presName="sp" presStyleCnt="0"/>
      <dgm:spPr/>
    </dgm:pt>
    <dgm:pt modelId="{E568AC64-9877-4830-9245-489F2DE850EF}" type="pres">
      <dgm:prSet presAssocID="{6F5A4EB1-0CFF-4550-A4A0-A51EFCD25624}" presName="composite" presStyleCnt="0"/>
      <dgm:spPr/>
    </dgm:pt>
    <dgm:pt modelId="{66C73C14-C939-48A8-97F9-E5D825C34A3E}" type="pres">
      <dgm:prSet presAssocID="{6F5A4EB1-0CFF-4550-A4A0-A51EFCD2562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9C34D-689F-49B5-9235-0850AD3DFEA4}" type="pres">
      <dgm:prSet presAssocID="{6F5A4EB1-0CFF-4550-A4A0-A51EFCD2562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9A3E76-426D-4F24-B467-309A5E7B0F21}" srcId="{F2A0BD7D-CA6C-4FF2-A37B-9BA410B368AB}" destId="{0CA45AF5-E071-4A3D-AD2C-D935A4BF417E}" srcOrd="0" destOrd="0" parTransId="{DC4193E9-4160-4ADC-89DA-64F2EFA7CF96}" sibTransId="{B88ECE78-31E3-4BA2-97D2-9E44967A366D}"/>
    <dgm:cxn modelId="{C0B87DC8-3C66-4E20-959F-12220111C7D3}" srcId="{6F5A4EB1-0CFF-4550-A4A0-A51EFCD25624}" destId="{33D9D963-06FC-4B1C-9B82-4CD16917A176}" srcOrd="0" destOrd="0" parTransId="{A7EEDEFF-C394-412B-9D9E-B3EC036C5035}" sibTransId="{03B3BE21-6106-41BB-BE27-7782394D4C6B}"/>
    <dgm:cxn modelId="{E704E6F9-B48A-46B1-A5D0-51E5EC4526F5}" type="presOf" srcId="{44C7F918-8959-4CD8-8A4C-8138B88E8D12}" destId="{B761DC18-7EAA-4165-AA0C-2F617C556529}" srcOrd="0" destOrd="0" presId="urn:microsoft.com/office/officeart/2005/8/layout/chevron2"/>
    <dgm:cxn modelId="{632055E9-59D1-4F5F-B0BF-8328219E1E5F}" type="presOf" srcId="{2A988FD1-F066-4C15-A93E-DB5EF42FFE17}" destId="{D1F78922-38C2-4C59-8502-D92AB039CB32}" srcOrd="0" destOrd="0" presId="urn:microsoft.com/office/officeart/2005/8/layout/chevron2"/>
    <dgm:cxn modelId="{54AAC239-B7DF-423C-A569-7350EB2D90B8}" srcId="{688A7309-3FA0-4112-B9C4-760650D6B320}" destId="{59A73B78-DE55-48B4-B07C-D810038DADC3}" srcOrd="1" destOrd="0" parTransId="{2014F6AC-0261-4AD2-BBA2-53AC90AEFFF2}" sibTransId="{5187AAD9-3AB6-40BA-8540-1AF17CCD871C}"/>
    <dgm:cxn modelId="{0DB74CD6-18D0-468E-BCDF-1A6AB9E14732}" type="presOf" srcId="{59A73B78-DE55-48B4-B07C-D810038DADC3}" destId="{3372D5ED-4C7E-49A7-AEBE-2E31CDD5EC4D}" srcOrd="0" destOrd="0" presId="urn:microsoft.com/office/officeart/2005/8/layout/chevron2"/>
    <dgm:cxn modelId="{09F2B724-EBEF-432A-8C83-77B13B959E9D}" srcId="{688A7309-3FA0-4112-B9C4-760650D6B320}" destId="{F2A0BD7D-CA6C-4FF2-A37B-9BA410B368AB}" srcOrd="0" destOrd="0" parTransId="{058334EB-F30C-4906-BCFC-10AE63D954EE}" sibTransId="{89D9C9C6-4C7B-402B-A0FA-D1B7B5147C12}"/>
    <dgm:cxn modelId="{26CA45A7-4600-4278-89D3-3C81852CCB7E}" type="presOf" srcId="{688A7309-3FA0-4112-B9C4-760650D6B320}" destId="{CFC64E92-23B5-4572-AF50-84C811138C16}" srcOrd="0" destOrd="0" presId="urn:microsoft.com/office/officeart/2005/8/layout/chevron2"/>
    <dgm:cxn modelId="{1BCE94B4-D0F7-4FA5-9F4E-47C8241B56E7}" type="presOf" srcId="{6F5A4EB1-0CFF-4550-A4A0-A51EFCD25624}" destId="{66C73C14-C939-48A8-97F9-E5D825C34A3E}" srcOrd="0" destOrd="0" presId="urn:microsoft.com/office/officeart/2005/8/layout/chevron2"/>
    <dgm:cxn modelId="{2D3B2D2C-3207-4092-B4F3-E6D86F2B3795}" type="presOf" srcId="{33D9D963-06FC-4B1C-9B82-4CD16917A176}" destId="{BDE9C34D-689F-49B5-9235-0850AD3DFEA4}" srcOrd="0" destOrd="0" presId="urn:microsoft.com/office/officeart/2005/8/layout/chevron2"/>
    <dgm:cxn modelId="{6407C280-9991-4369-9B08-361B3DD5F653}" srcId="{688A7309-3FA0-4112-B9C4-760650D6B320}" destId="{44C7F918-8959-4CD8-8A4C-8138B88E8D12}" srcOrd="2" destOrd="0" parTransId="{C17EA3ED-3809-4A50-97D5-45872003E604}" sibTransId="{5677767D-045F-4887-BBA6-B62D76A3021F}"/>
    <dgm:cxn modelId="{04C6A1A0-0D19-4E6F-8F00-3E23345C72C9}" type="presOf" srcId="{F2A0BD7D-CA6C-4FF2-A37B-9BA410B368AB}" destId="{62CC4EE0-14C0-4B00-A232-1592EFE66CE5}" srcOrd="0" destOrd="0" presId="urn:microsoft.com/office/officeart/2005/8/layout/chevron2"/>
    <dgm:cxn modelId="{705ADD40-2453-48C5-9DF4-015D65657FBA}" type="presOf" srcId="{0E93A90C-48A0-4622-84F6-45DD8C61EF2D}" destId="{15C89C04-8F08-4E50-BF38-C9F00D1ADD6C}" srcOrd="0" destOrd="0" presId="urn:microsoft.com/office/officeart/2005/8/layout/chevron2"/>
    <dgm:cxn modelId="{08CE4562-AAEE-49D8-9FBD-E02A93926C54}" type="presOf" srcId="{0CA45AF5-E071-4A3D-AD2C-D935A4BF417E}" destId="{B90F6BED-0E72-41D3-A871-4BBE322AF6C4}" srcOrd="0" destOrd="0" presId="urn:microsoft.com/office/officeart/2005/8/layout/chevron2"/>
    <dgm:cxn modelId="{D65C0121-8ADD-4E22-BA30-A9E9A60D5BF7}" srcId="{59A73B78-DE55-48B4-B07C-D810038DADC3}" destId="{0E93A90C-48A0-4622-84F6-45DD8C61EF2D}" srcOrd="0" destOrd="0" parTransId="{EC9038E4-F00B-4FD7-A85D-522A962AABB8}" sibTransId="{34048C2A-EF6E-4F14-993F-DC7CB08F6196}"/>
    <dgm:cxn modelId="{9C3A6A48-B0A4-49A3-8FEF-3BF0F848A3F2}" srcId="{44C7F918-8959-4CD8-8A4C-8138B88E8D12}" destId="{2A988FD1-F066-4C15-A93E-DB5EF42FFE17}" srcOrd="0" destOrd="0" parTransId="{058348D5-39D0-4D3F-BC3F-05F633083EB7}" sibTransId="{0244B6B9-A751-41C8-909E-2A164DD0E2B5}"/>
    <dgm:cxn modelId="{C39C2F78-2E33-4429-B093-B13B3EE2B854}" srcId="{688A7309-3FA0-4112-B9C4-760650D6B320}" destId="{6F5A4EB1-0CFF-4550-A4A0-A51EFCD25624}" srcOrd="3" destOrd="0" parTransId="{3F677CB0-319D-4489-AEC7-C5162B0D62EC}" sibTransId="{68AEC1EE-E119-4E2B-B646-8C01C4B7FC09}"/>
    <dgm:cxn modelId="{31BB2D1C-EE36-42AB-B50D-63B1280DD8B8}" type="presParOf" srcId="{CFC64E92-23B5-4572-AF50-84C811138C16}" destId="{722B01D8-88F6-4B7E-B22D-B931C3124DD1}" srcOrd="0" destOrd="0" presId="urn:microsoft.com/office/officeart/2005/8/layout/chevron2"/>
    <dgm:cxn modelId="{C61385FD-AF25-4C12-80BE-9A39D85A0F81}" type="presParOf" srcId="{722B01D8-88F6-4B7E-B22D-B931C3124DD1}" destId="{62CC4EE0-14C0-4B00-A232-1592EFE66CE5}" srcOrd="0" destOrd="0" presId="urn:microsoft.com/office/officeart/2005/8/layout/chevron2"/>
    <dgm:cxn modelId="{220C7A85-E3E7-4A7B-80E2-AFD045E441C0}" type="presParOf" srcId="{722B01D8-88F6-4B7E-B22D-B931C3124DD1}" destId="{B90F6BED-0E72-41D3-A871-4BBE322AF6C4}" srcOrd="1" destOrd="0" presId="urn:microsoft.com/office/officeart/2005/8/layout/chevron2"/>
    <dgm:cxn modelId="{F1DFD829-63E9-409D-B300-48BC7F1FBB61}" type="presParOf" srcId="{CFC64E92-23B5-4572-AF50-84C811138C16}" destId="{707E7400-CA64-427D-82C6-366F25B72CBE}" srcOrd="1" destOrd="0" presId="urn:microsoft.com/office/officeart/2005/8/layout/chevron2"/>
    <dgm:cxn modelId="{CDE5722B-E206-4714-8E0B-5A98131CC736}" type="presParOf" srcId="{CFC64E92-23B5-4572-AF50-84C811138C16}" destId="{2CCD1B3C-1434-4300-B5BC-D793384AE368}" srcOrd="2" destOrd="0" presId="urn:microsoft.com/office/officeart/2005/8/layout/chevron2"/>
    <dgm:cxn modelId="{0F33728C-E2F1-4959-83CF-AD775D7470B5}" type="presParOf" srcId="{2CCD1B3C-1434-4300-B5BC-D793384AE368}" destId="{3372D5ED-4C7E-49A7-AEBE-2E31CDD5EC4D}" srcOrd="0" destOrd="0" presId="urn:microsoft.com/office/officeart/2005/8/layout/chevron2"/>
    <dgm:cxn modelId="{ECC3DA8C-CBC8-4BB7-BBF9-C90E21E885EF}" type="presParOf" srcId="{2CCD1B3C-1434-4300-B5BC-D793384AE368}" destId="{15C89C04-8F08-4E50-BF38-C9F00D1ADD6C}" srcOrd="1" destOrd="0" presId="urn:microsoft.com/office/officeart/2005/8/layout/chevron2"/>
    <dgm:cxn modelId="{CDD5CB34-4CA6-4483-96C7-77D109AC3862}" type="presParOf" srcId="{CFC64E92-23B5-4572-AF50-84C811138C16}" destId="{7BA0B5C7-DD07-40C0-A927-94213604F777}" srcOrd="3" destOrd="0" presId="urn:microsoft.com/office/officeart/2005/8/layout/chevron2"/>
    <dgm:cxn modelId="{2820709D-B32E-4268-94D8-710BF868B51D}" type="presParOf" srcId="{CFC64E92-23B5-4572-AF50-84C811138C16}" destId="{8F2911AB-3137-49A8-BBAB-6E12AF2C7B66}" srcOrd="4" destOrd="0" presId="urn:microsoft.com/office/officeart/2005/8/layout/chevron2"/>
    <dgm:cxn modelId="{48118711-E2CA-4965-94EA-6C0C7C35CE19}" type="presParOf" srcId="{8F2911AB-3137-49A8-BBAB-6E12AF2C7B66}" destId="{B761DC18-7EAA-4165-AA0C-2F617C556529}" srcOrd="0" destOrd="0" presId="urn:microsoft.com/office/officeart/2005/8/layout/chevron2"/>
    <dgm:cxn modelId="{347C448E-8A5B-4051-BC84-F87911A5E11B}" type="presParOf" srcId="{8F2911AB-3137-49A8-BBAB-6E12AF2C7B66}" destId="{D1F78922-38C2-4C59-8502-D92AB039CB32}" srcOrd="1" destOrd="0" presId="urn:microsoft.com/office/officeart/2005/8/layout/chevron2"/>
    <dgm:cxn modelId="{43D748FE-3CBC-4279-BBDA-7E982E8799C0}" type="presParOf" srcId="{CFC64E92-23B5-4572-AF50-84C811138C16}" destId="{E687BAE7-0AB8-4FF3-95E8-C5A68AC42FED}" srcOrd="5" destOrd="0" presId="urn:microsoft.com/office/officeart/2005/8/layout/chevron2"/>
    <dgm:cxn modelId="{8603E9F0-4F03-4FC2-825D-27C946D2C102}" type="presParOf" srcId="{CFC64E92-23B5-4572-AF50-84C811138C16}" destId="{E568AC64-9877-4830-9245-489F2DE850EF}" srcOrd="6" destOrd="0" presId="urn:microsoft.com/office/officeart/2005/8/layout/chevron2"/>
    <dgm:cxn modelId="{E6D64C4A-7665-4A96-8E04-2B3B20D85A97}" type="presParOf" srcId="{E568AC64-9877-4830-9245-489F2DE850EF}" destId="{66C73C14-C939-48A8-97F9-E5D825C34A3E}" srcOrd="0" destOrd="0" presId="urn:microsoft.com/office/officeart/2005/8/layout/chevron2"/>
    <dgm:cxn modelId="{13A483D3-2192-46EA-8330-49B70818B48F}" type="presParOf" srcId="{E568AC64-9877-4830-9245-489F2DE850EF}" destId="{BDE9C34D-689F-49B5-9235-0850AD3DFEA4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F580B3-DF72-4ECE-A718-F9565E658B65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B4B2A6-1E0F-4E80-835C-7A9B4E8331F1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Развиваются способности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57534162-ECF5-43FA-9701-8807BBD05047}" type="parTrans" cxnId="{23C953E2-234E-4EB1-8467-3ABB0496BDE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E72C2880-94A9-4A3D-9722-F53B360271AE}" type="sibTrans" cxnId="{23C953E2-234E-4EB1-8467-3ABB0496BDE1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1A3D39D5-756F-4CA6-9CA0-8BA763289AF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Самостоятельно  ставить  цель и осознавать мотивы своей деятельности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2A81910-6541-46CD-9B3E-33A203DC5145}" type="parTrans" cxnId="{6D180874-3E4A-4BB5-BBF7-C200EB5DF33C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56F8AE87-A0BA-46C1-9A90-56164B095130}" type="sibTrans" cxnId="{6D180874-3E4A-4BB5-BBF7-C200EB5DF33C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EEF70EDC-267C-4715-AAFB-37056033223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Оперировать известными способами деятельности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769702D-A8DF-43E9-8E98-6DD633F0ADB1}" type="parTrans" cxnId="{D40E7C96-6E4C-40D2-9063-EF31F64E568D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763BAFEF-0307-4B13-9911-F582319270CB}" type="sibTrans" cxnId="{D40E7C96-6E4C-40D2-9063-EF31F64E568D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133DEE71-3C9F-47A7-986E-F6D2130FF8FB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Прогнозировать результаты деятельности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D9C8112-25D3-4444-BA41-C019DB5E373F}" type="parTrans" cxnId="{E7820D41-9F97-4664-BFB4-B87911F6ADA7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CE2AC9B-3D15-485E-B379-C13D8C2180FC}" type="sibTrans" cxnId="{E7820D41-9F97-4664-BFB4-B87911F6ADA7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F52721A2-F2A3-4669-AB28-6479B8EED678}" type="pres">
      <dgm:prSet presAssocID="{40F580B3-DF72-4ECE-A718-F9565E658B6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87B74A0-05D6-4E5C-9FB3-93EF52930B94}" type="pres">
      <dgm:prSet presAssocID="{0CB4B2A6-1E0F-4E80-835C-7A9B4E8331F1}" presName="root" presStyleCnt="0"/>
      <dgm:spPr/>
    </dgm:pt>
    <dgm:pt modelId="{80840179-5B9C-4345-B58F-7A98A1FEB540}" type="pres">
      <dgm:prSet presAssocID="{0CB4B2A6-1E0F-4E80-835C-7A9B4E8331F1}" presName="rootComposite" presStyleCnt="0"/>
      <dgm:spPr/>
    </dgm:pt>
    <dgm:pt modelId="{8C7AF214-A4E8-4033-BC91-E9AA8ED60606}" type="pres">
      <dgm:prSet presAssocID="{0CB4B2A6-1E0F-4E80-835C-7A9B4E8331F1}" presName="rootText" presStyleLbl="node1" presStyleIdx="0" presStyleCnt="1" custScaleX="184082" custLinFactNeighborX="-2624" custLinFactNeighborY="-212"/>
      <dgm:spPr/>
      <dgm:t>
        <a:bodyPr/>
        <a:lstStyle/>
        <a:p>
          <a:endParaRPr lang="ru-RU"/>
        </a:p>
      </dgm:t>
    </dgm:pt>
    <dgm:pt modelId="{E527154E-15AB-4A58-88E3-22BA487D9259}" type="pres">
      <dgm:prSet presAssocID="{0CB4B2A6-1E0F-4E80-835C-7A9B4E8331F1}" presName="rootConnector" presStyleLbl="node1" presStyleIdx="0" presStyleCnt="1"/>
      <dgm:spPr/>
      <dgm:t>
        <a:bodyPr/>
        <a:lstStyle/>
        <a:p>
          <a:endParaRPr lang="ru-RU"/>
        </a:p>
      </dgm:t>
    </dgm:pt>
    <dgm:pt modelId="{57A2616D-82B4-4DFF-A1FA-10BF5D7AC67A}" type="pres">
      <dgm:prSet presAssocID="{0CB4B2A6-1E0F-4E80-835C-7A9B4E8331F1}" presName="childShape" presStyleCnt="0"/>
      <dgm:spPr/>
    </dgm:pt>
    <dgm:pt modelId="{C2135079-2E71-4567-9BFC-B3C28CF0B87A}" type="pres">
      <dgm:prSet presAssocID="{A2A81910-6541-46CD-9B3E-33A203DC514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F9C40F8E-DB0F-494C-9128-97A12BA6E214}" type="pres">
      <dgm:prSet presAssocID="{1A3D39D5-756F-4CA6-9CA0-8BA763289AF8}" presName="childText" presStyleLbl="bgAcc1" presStyleIdx="0" presStyleCnt="3" custScaleX="256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4BA3E-3973-46E3-9BD6-C704B1DE335C}" type="pres">
      <dgm:prSet presAssocID="{F769702D-A8DF-43E9-8E98-6DD633F0ADB1}" presName="Name13" presStyleLbl="parChTrans1D2" presStyleIdx="1" presStyleCnt="3"/>
      <dgm:spPr/>
      <dgm:t>
        <a:bodyPr/>
        <a:lstStyle/>
        <a:p>
          <a:endParaRPr lang="ru-RU"/>
        </a:p>
      </dgm:t>
    </dgm:pt>
    <dgm:pt modelId="{E50B9ED6-8A89-4A99-A457-A049C502E06F}" type="pres">
      <dgm:prSet presAssocID="{EEF70EDC-267C-4715-AAFB-370560332238}" presName="childText" presStyleLbl="bgAcc1" presStyleIdx="1" presStyleCnt="3" custScaleX="262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FEE26-B9F1-46C4-97C8-2572312CEB68}" type="pres">
      <dgm:prSet presAssocID="{6D9C8112-25D3-4444-BA41-C019DB5E373F}" presName="Name13" presStyleLbl="parChTrans1D2" presStyleIdx="2" presStyleCnt="3"/>
      <dgm:spPr/>
      <dgm:t>
        <a:bodyPr/>
        <a:lstStyle/>
        <a:p>
          <a:endParaRPr lang="ru-RU"/>
        </a:p>
      </dgm:t>
    </dgm:pt>
    <dgm:pt modelId="{0C978225-FD8C-4893-B3C0-4CCC8AED6DCF}" type="pres">
      <dgm:prSet presAssocID="{133DEE71-3C9F-47A7-986E-F6D2130FF8FB}" presName="childText" presStyleLbl="bgAcc1" presStyleIdx="2" presStyleCnt="3" custScaleX="259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0E7C96-6E4C-40D2-9063-EF31F64E568D}" srcId="{0CB4B2A6-1E0F-4E80-835C-7A9B4E8331F1}" destId="{EEF70EDC-267C-4715-AAFB-370560332238}" srcOrd="1" destOrd="0" parTransId="{F769702D-A8DF-43E9-8E98-6DD633F0ADB1}" sibTransId="{763BAFEF-0307-4B13-9911-F582319270CB}"/>
    <dgm:cxn modelId="{1340BB08-84A4-49AC-B3A8-BA3C21D48956}" type="presOf" srcId="{40F580B3-DF72-4ECE-A718-F9565E658B65}" destId="{F52721A2-F2A3-4669-AB28-6479B8EED678}" srcOrd="0" destOrd="0" presId="urn:microsoft.com/office/officeart/2005/8/layout/hierarchy3"/>
    <dgm:cxn modelId="{2699A6CF-3FB0-492E-9C56-C390B9B811BB}" type="presOf" srcId="{F769702D-A8DF-43E9-8E98-6DD633F0ADB1}" destId="{2524BA3E-3973-46E3-9BD6-C704B1DE335C}" srcOrd="0" destOrd="0" presId="urn:microsoft.com/office/officeart/2005/8/layout/hierarchy3"/>
    <dgm:cxn modelId="{23C953E2-234E-4EB1-8467-3ABB0496BDE1}" srcId="{40F580B3-DF72-4ECE-A718-F9565E658B65}" destId="{0CB4B2A6-1E0F-4E80-835C-7A9B4E8331F1}" srcOrd="0" destOrd="0" parTransId="{57534162-ECF5-43FA-9701-8807BBD05047}" sibTransId="{E72C2880-94A9-4A3D-9722-F53B360271AE}"/>
    <dgm:cxn modelId="{6D180874-3E4A-4BB5-BBF7-C200EB5DF33C}" srcId="{0CB4B2A6-1E0F-4E80-835C-7A9B4E8331F1}" destId="{1A3D39D5-756F-4CA6-9CA0-8BA763289AF8}" srcOrd="0" destOrd="0" parTransId="{A2A81910-6541-46CD-9B3E-33A203DC5145}" sibTransId="{56F8AE87-A0BA-46C1-9A90-56164B095130}"/>
    <dgm:cxn modelId="{36EA633C-5DE7-4837-AEF6-AA9022E069B6}" type="presOf" srcId="{A2A81910-6541-46CD-9B3E-33A203DC5145}" destId="{C2135079-2E71-4567-9BFC-B3C28CF0B87A}" srcOrd="0" destOrd="0" presId="urn:microsoft.com/office/officeart/2005/8/layout/hierarchy3"/>
    <dgm:cxn modelId="{AECDB99F-FCC8-4411-8928-68F57E8087B3}" type="presOf" srcId="{0CB4B2A6-1E0F-4E80-835C-7A9B4E8331F1}" destId="{E527154E-15AB-4A58-88E3-22BA487D9259}" srcOrd="1" destOrd="0" presId="urn:microsoft.com/office/officeart/2005/8/layout/hierarchy3"/>
    <dgm:cxn modelId="{E7820D41-9F97-4664-BFB4-B87911F6ADA7}" srcId="{0CB4B2A6-1E0F-4E80-835C-7A9B4E8331F1}" destId="{133DEE71-3C9F-47A7-986E-F6D2130FF8FB}" srcOrd="2" destOrd="0" parTransId="{6D9C8112-25D3-4444-BA41-C019DB5E373F}" sibTransId="{8CE2AC9B-3D15-485E-B379-C13D8C2180FC}"/>
    <dgm:cxn modelId="{B9B5C5B7-E399-4B53-BAFA-6F8BD974C55F}" type="presOf" srcId="{6D9C8112-25D3-4444-BA41-C019DB5E373F}" destId="{817FEE26-B9F1-46C4-97C8-2572312CEB68}" srcOrd="0" destOrd="0" presId="urn:microsoft.com/office/officeart/2005/8/layout/hierarchy3"/>
    <dgm:cxn modelId="{99180575-2719-4C91-B5FB-E85347E9353F}" type="presOf" srcId="{0CB4B2A6-1E0F-4E80-835C-7A9B4E8331F1}" destId="{8C7AF214-A4E8-4033-BC91-E9AA8ED60606}" srcOrd="0" destOrd="0" presId="urn:microsoft.com/office/officeart/2005/8/layout/hierarchy3"/>
    <dgm:cxn modelId="{0866F1D0-3410-4F05-8441-63A738B815F6}" type="presOf" srcId="{133DEE71-3C9F-47A7-986E-F6D2130FF8FB}" destId="{0C978225-FD8C-4893-B3C0-4CCC8AED6DCF}" srcOrd="0" destOrd="0" presId="urn:microsoft.com/office/officeart/2005/8/layout/hierarchy3"/>
    <dgm:cxn modelId="{919B2FFA-C117-4241-9C80-2EBB8C8F328C}" type="presOf" srcId="{1A3D39D5-756F-4CA6-9CA0-8BA763289AF8}" destId="{F9C40F8E-DB0F-494C-9128-97A12BA6E214}" srcOrd="0" destOrd="0" presId="urn:microsoft.com/office/officeart/2005/8/layout/hierarchy3"/>
    <dgm:cxn modelId="{92EB55DB-C607-45B1-AF0F-93C2FDCE5994}" type="presOf" srcId="{EEF70EDC-267C-4715-AAFB-370560332238}" destId="{E50B9ED6-8A89-4A99-A457-A049C502E06F}" srcOrd="0" destOrd="0" presId="urn:microsoft.com/office/officeart/2005/8/layout/hierarchy3"/>
    <dgm:cxn modelId="{70B0610D-93D7-442B-A5CB-8C36C727AF3E}" type="presParOf" srcId="{F52721A2-F2A3-4669-AB28-6479B8EED678}" destId="{787B74A0-05D6-4E5C-9FB3-93EF52930B94}" srcOrd="0" destOrd="0" presId="urn:microsoft.com/office/officeart/2005/8/layout/hierarchy3"/>
    <dgm:cxn modelId="{16F21439-C3B4-4DBF-99F7-0E5494B41EE5}" type="presParOf" srcId="{787B74A0-05D6-4E5C-9FB3-93EF52930B94}" destId="{80840179-5B9C-4345-B58F-7A98A1FEB540}" srcOrd="0" destOrd="0" presId="urn:microsoft.com/office/officeart/2005/8/layout/hierarchy3"/>
    <dgm:cxn modelId="{6D11758C-774C-45F6-BF77-8462B7D58400}" type="presParOf" srcId="{80840179-5B9C-4345-B58F-7A98A1FEB540}" destId="{8C7AF214-A4E8-4033-BC91-E9AA8ED60606}" srcOrd="0" destOrd="0" presId="urn:microsoft.com/office/officeart/2005/8/layout/hierarchy3"/>
    <dgm:cxn modelId="{12A30784-7B99-4E64-989D-1A190D148B5B}" type="presParOf" srcId="{80840179-5B9C-4345-B58F-7A98A1FEB540}" destId="{E527154E-15AB-4A58-88E3-22BA487D9259}" srcOrd="1" destOrd="0" presId="urn:microsoft.com/office/officeart/2005/8/layout/hierarchy3"/>
    <dgm:cxn modelId="{218E63A3-2281-4A55-9170-0FFF96C380CB}" type="presParOf" srcId="{787B74A0-05D6-4E5C-9FB3-93EF52930B94}" destId="{57A2616D-82B4-4DFF-A1FA-10BF5D7AC67A}" srcOrd="1" destOrd="0" presId="urn:microsoft.com/office/officeart/2005/8/layout/hierarchy3"/>
    <dgm:cxn modelId="{4B7B7AD5-E02F-43FF-81F3-A859B8FBFD73}" type="presParOf" srcId="{57A2616D-82B4-4DFF-A1FA-10BF5D7AC67A}" destId="{C2135079-2E71-4567-9BFC-B3C28CF0B87A}" srcOrd="0" destOrd="0" presId="urn:microsoft.com/office/officeart/2005/8/layout/hierarchy3"/>
    <dgm:cxn modelId="{EF0F27AF-7222-4A96-819F-540EBBB6CBD0}" type="presParOf" srcId="{57A2616D-82B4-4DFF-A1FA-10BF5D7AC67A}" destId="{F9C40F8E-DB0F-494C-9128-97A12BA6E214}" srcOrd="1" destOrd="0" presId="urn:microsoft.com/office/officeart/2005/8/layout/hierarchy3"/>
    <dgm:cxn modelId="{11C063CC-600D-4CC6-8886-013FD7935FDD}" type="presParOf" srcId="{57A2616D-82B4-4DFF-A1FA-10BF5D7AC67A}" destId="{2524BA3E-3973-46E3-9BD6-C704B1DE335C}" srcOrd="2" destOrd="0" presId="urn:microsoft.com/office/officeart/2005/8/layout/hierarchy3"/>
    <dgm:cxn modelId="{274AC64F-3DE4-4A9B-B086-542FD3917785}" type="presParOf" srcId="{57A2616D-82B4-4DFF-A1FA-10BF5D7AC67A}" destId="{E50B9ED6-8A89-4A99-A457-A049C502E06F}" srcOrd="3" destOrd="0" presId="urn:microsoft.com/office/officeart/2005/8/layout/hierarchy3"/>
    <dgm:cxn modelId="{9E382C58-61E5-4961-AA0C-89AFA8E1C3D1}" type="presParOf" srcId="{57A2616D-82B4-4DFF-A1FA-10BF5D7AC67A}" destId="{817FEE26-B9F1-46C4-97C8-2572312CEB68}" srcOrd="4" destOrd="0" presId="urn:microsoft.com/office/officeart/2005/8/layout/hierarchy3"/>
    <dgm:cxn modelId="{1F6E3EC5-FFA9-48EF-AD8A-CBEF8C2BAD35}" type="presParOf" srcId="{57A2616D-82B4-4DFF-A1FA-10BF5D7AC67A}" destId="{0C978225-FD8C-4893-B3C0-4CCC8AED6DCF}" srcOrd="5" destOrd="0" presId="urn:microsoft.com/office/officeart/2005/8/layout/hierarchy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5CE4E0-6041-44BD-9804-4DD60C368EC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6A3F22-2AD3-4BD5-9C06-202BCAF2D076}">
      <dgm:prSet phldrT="[Текст]" custT="1"/>
      <dgm:spPr/>
      <dgm:t>
        <a:bodyPr/>
        <a:lstStyle/>
        <a:p>
          <a:r>
            <a:rPr lang="ru-RU" sz="2800" b="1" dirty="0" smtClean="0">
              <a:latin typeface="+mj-lt"/>
            </a:rPr>
            <a:t>1 этап: постановочный</a:t>
          </a:r>
          <a:endParaRPr lang="ru-RU" sz="2800" b="1" dirty="0">
            <a:latin typeface="+mj-lt"/>
          </a:endParaRPr>
        </a:p>
      </dgm:t>
    </dgm:pt>
    <dgm:pt modelId="{0FC7AF90-350F-40D4-B451-B7E79C7751D5}" type="parTrans" cxnId="{EAC2CA14-1CAF-4387-B296-5B3A8980D2C8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10540010-CBC8-432D-9789-1C70E2B6970C}" type="sibTrans" cxnId="{EAC2CA14-1CAF-4387-B296-5B3A8980D2C8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39B3608C-C079-477B-911C-46C8D985CF2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+mj-lt"/>
              <a:cs typeface="Times New Roman" pitchFamily="18" charset="0"/>
            </a:rPr>
            <a:t>Постановка цели</a:t>
          </a:r>
          <a:endParaRPr lang="ru-RU" sz="2000" b="1" dirty="0">
            <a:latin typeface="+mj-lt"/>
          </a:endParaRPr>
        </a:p>
      </dgm:t>
    </dgm:pt>
    <dgm:pt modelId="{58DB266E-D3A9-4872-92A5-3DF5298A717E}" type="parTrans" cxnId="{5B82C34F-340F-47C0-8BCF-82F45C25854E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CE0A41F1-8FB6-4364-AA34-B9F0B08ACAC9}" type="sibTrans" cxnId="{5B82C34F-340F-47C0-8BCF-82F45C25854E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2D266CA1-A40E-424C-A2BB-6BD5984ADDA3}">
      <dgm:prSet phldrT="[Текст]" custT="1"/>
      <dgm:spPr/>
      <dgm:t>
        <a:bodyPr/>
        <a:lstStyle/>
        <a:p>
          <a:r>
            <a:rPr lang="ru-RU" sz="2800" b="1" dirty="0" smtClean="0">
              <a:latin typeface="+mj-lt"/>
            </a:rPr>
            <a:t>2 этап: поисковый</a:t>
          </a:r>
          <a:endParaRPr lang="ru-RU" sz="2800" b="1" dirty="0">
            <a:latin typeface="+mj-lt"/>
          </a:endParaRPr>
        </a:p>
      </dgm:t>
    </dgm:pt>
    <dgm:pt modelId="{849B20AB-74D8-479E-AF5F-4D3C88F06E56}" type="parTrans" cxnId="{1C3D1977-0F03-4F84-9092-EEC149DD66B2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FCA567E5-B4F6-455B-A94D-C44CEE9A3540}" type="sibTrans" cxnId="{1C3D1977-0F03-4F84-9092-EEC149DD66B2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990EA403-4376-48EE-9F25-A1863A0E46C3}">
      <dgm:prSet phldrT="[Текст]" custT="1"/>
      <dgm:spPr/>
      <dgm:t>
        <a:bodyPr/>
        <a:lstStyle/>
        <a:p>
          <a:r>
            <a:rPr lang="ru-RU" sz="2000" b="1" dirty="0" smtClean="0">
              <a:latin typeface="+mj-lt"/>
            </a:rPr>
            <a:t>Определение вида, структуры, возможного содержания, временного отрезка, критериев оценивания </a:t>
          </a:r>
          <a:endParaRPr lang="ru-RU" sz="2000" b="1" dirty="0">
            <a:latin typeface="+mj-lt"/>
          </a:endParaRPr>
        </a:p>
      </dgm:t>
    </dgm:pt>
    <dgm:pt modelId="{0DEBBC71-D0F9-41AB-BDFE-5DF828A09894}" type="parTrans" cxnId="{B6684438-4196-41E7-9983-5A722C5D1028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AE06CA47-8C9B-451E-B2D9-DBCFD730841A}" type="sibTrans" cxnId="{B6684438-4196-41E7-9983-5A722C5D1028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A54144AF-CC20-4E93-9053-6EE1A27F839E}">
      <dgm:prSet phldrT="[Текст]" custT="1"/>
      <dgm:spPr/>
      <dgm:t>
        <a:bodyPr/>
        <a:lstStyle/>
        <a:p>
          <a:r>
            <a:rPr lang="ru-RU" sz="2800" b="1" dirty="0" smtClean="0">
              <a:latin typeface="+mj-lt"/>
            </a:rPr>
            <a:t>3 этап: практический</a:t>
          </a:r>
          <a:endParaRPr lang="ru-RU" sz="2800" b="1" dirty="0">
            <a:latin typeface="+mj-lt"/>
          </a:endParaRPr>
        </a:p>
      </dgm:t>
    </dgm:pt>
    <dgm:pt modelId="{BD722D1B-5C90-4992-AC5B-61840622A5A4}" type="parTrans" cxnId="{6350AE02-7631-4B17-B40A-70CF7C67F59D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439E70C5-FB9A-4AE2-8FD8-A6A720C22F3C}" type="sibTrans" cxnId="{6350AE02-7631-4B17-B40A-70CF7C67F59D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308E27E8-0E9C-4EA4-AD27-3D24C14FFB87}">
      <dgm:prSet phldrT="[Текст]" custT="1"/>
      <dgm:spPr/>
      <dgm:t>
        <a:bodyPr/>
        <a:lstStyle/>
        <a:p>
          <a:r>
            <a:rPr lang="ru-RU" sz="2000" b="1" dirty="0" smtClean="0">
              <a:latin typeface="+mj-lt"/>
            </a:rPr>
            <a:t>Подведение итогов и презентация </a:t>
          </a:r>
          <a:r>
            <a:rPr lang="ru-RU" sz="2000" b="1" dirty="0" err="1" smtClean="0">
              <a:latin typeface="+mj-lt"/>
            </a:rPr>
            <a:t>портфолио</a:t>
          </a:r>
          <a:r>
            <a:rPr lang="ru-RU" sz="2000" b="1" dirty="0" smtClean="0">
              <a:latin typeface="+mj-lt"/>
            </a:rPr>
            <a:t>, определение дальнейших перспектив</a:t>
          </a:r>
          <a:endParaRPr lang="ru-RU" sz="2000" b="1" dirty="0">
            <a:latin typeface="+mj-lt"/>
          </a:endParaRPr>
        </a:p>
      </dgm:t>
    </dgm:pt>
    <dgm:pt modelId="{DB2DCB88-C0EB-45F0-86D1-3C1C03EF1022}" type="parTrans" cxnId="{04608985-33B4-4243-B55C-1ECB4BA50798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E61C42E9-F793-486A-964A-1570CC2EDFF3}" type="sibTrans" cxnId="{04608985-33B4-4243-B55C-1ECB4BA50798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0C4A70F6-B6F4-49EE-AFA3-F43EBCEB50FB}">
      <dgm:prSet phldrT="[Текст]" custT="1"/>
      <dgm:spPr/>
      <dgm:t>
        <a:bodyPr/>
        <a:lstStyle/>
        <a:p>
          <a:r>
            <a:rPr lang="ru-RU" sz="2800" b="1" dirty="0" smtClean="0">
              <a:latin typeface="+mj-lt"/>
            </a:rPr>
            <a:t>4 этап: заключительный</a:t>
          </a:r>
          <a:endParaRPr lang="ru-RU" sz="2800" b="1" dirty="0">
            <a:latin typeface="+mj-lt"/>
          </a:endParaRPr>
        </a:p>
      </dgm:t>
    </dgm:pt>
    <dgm:pt modelId="{A7A40234-5B55-429D-B488-140D6EF717C1}" type="parTrans" cxnId="{A87A27F4-17F7-4DB0-8BFE-9258A8CE0B75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48A6CC62-92F8-4C45-89D1-77C7095F258F}" type="sibTrans" cxnId="{A87A27F4-17F7-4DB0-8BFE-9258A8CE0B75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2B9EC8D7-13B8-405B-8B12-7F5D2379A067}">
      <dgm:prSet phldrT="[Текст]" custT="1"/>
      <dgm:spPr/>
      <dgm:t>
        <a:bodyPr/>
        <a:lstStyle/>
        <a:p>
          <a:r>
            <a:rPr lang="ru-RU" sz="2000" b="1" dirty="0" smtClean="0">
              <a:latin typeface="+mj-lt"/>
            </a:rPr>
            <a:t>Работа над созданием </a:t>
          </a:r>
          <a:r>
            <a:rPr lang="ru-RU" sz="2000" b="1" dirty="0" err="1" smtClean="0">
              <a:latin typeface="+mj-lt"/>
            </a:rPr>
            <a:t>портфолио</a:t>
          </a:r>
          <a:endParaRPr lang="ru-RU" sz="2000" b="1" dirty="0">
            <a:latin typeface="+mj-lt"/>
          </a:endParaRPr>
        </a:p>
      </dgm:t>
    </dgm:pt>
    <dgm:pt modelId="{CBE9CC58-8C65-4DB2-9CC5-EF27B710D6A6}" type="parTrans" cxnId="{739B58E9-75FE-4E85-853E-0A5E06EB27A4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017DF3A8-52D4-44FA-846A-B8A776EB5F1C}" type="sibTrans" cxnId="{739B58E9-75FE-4E85-853E-0A5E06EB27A4}">
      <dgm:prSet/>
      <dgm:spPr/>
      <dgm:t>
        <a:bodyPr/>
        <a:lstStyle/>
        <a:p>
          <a:endParaRPr lang="ru-RU" sz="2800" b="1">
            <a:latin typeface="+mj-lt"/>
          </a:endParaRPr>
        </a:p>
      </dgm:t>
    </dgm:pt>
    <dgm:pt modelId="{F8C6364A-93F8-4568-A4AD-6FA9D8B0AC54}" type="pres">
      <dgm:prSet presAssocID="{715CE4E0-6041-44BD-9804-4DD60C368E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87A9F7-D2B5-4FF4-B731-A688429A44A6}" type="pres">
      <dgm:prSet presAssocID="{0C4A70F6-B6F4-49EE-AFA3-F43EBCEB50FB}" presName="boxAndChildren" presStyleCnt="0"/>
      <dgm:spPr/>
    </dgm:pt>
    <dgm:pt modelId="{0C3CE2E5-0E33-4D6D-9B76-EF002F74BFF1}" type="pres">
      <dgm:prSet presAssocID="{0C4A70F6-B6F4-49EE-AFA3-F43EBCEB50FB}" presName="parentTextBox" presStyleLbl="node1" presStyleIdx="0" presStyleCnt="4"/>
      <dgm:spPr/>
      <dgm:t>
        <a:bodyPr/>
        <a:lstStyle/>
        <a:p>
          <a:endParaRPr lang="ru-RU"/>
        </a:p>
      </dgm:t>
    </dgm:pt>
    <dgm:pt modelId="{8A9A071A-6750-4382-84E3-48E8A90A17FA}" type="pres">
      <dgm:prSet presAssocID="{0C4A70F6-B6F4-49EE-AFA3-F43EBCEB50FB}" presName="entireBox" presStyleLbl="node1" presStyleIdx="0" presStyleCnt="4"/>
      <dgm:spPr/>
      <dgm:t>
        <a:bodyPr/>
        <a:lstStyle/>
        <a:p>
          <a:endParaRPr lang="ru-RU"/>
        </a:p>
      </dgm:t>
    </dgm:pt>
    <dgm:pt modelId="{4283E9B9-1918-42C4-BC15-FD471C6E36B3}" type="pres">
      <dgm:prSet presAssocID="{0C4A70F6-B6F4-49EE-AFA3-F43EBCEB50FB}" presName="descendantBox" presStyleCnt="0"/>
      <dgm:spPr/>
    </dgm:pt>
    <dgm:pt modelId="{3C10709D-C465-43F4-A47C-931F578F664C}" type="pres">
      <dgm:prSet presAssocID="{308E27E8-0E9C-4EA4-AD27-3D24C14FFB87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7D9D3-3CD6-47B4-9B97-B2BA842F98B7}" type="pres">
      <dgm:prSet presAssocID="{439E70C5-FB9A-4AE2-8FD8-A6A720C22F3C}" presName="sp" presStyleCnt="0"/>
      <dgm:spPr/>
    </dgm:pt>
    <dgm:pt modelId="{D3ADA684-3C0D-499A-B16E-7E9B5D3E9A2D}" type="pres">
      <dgm:prSet presAssocID="{A54144AF-CC20-4E93-9053-6EE1A27F839E}" presName="arrowAndChildren" presStyleCnt="0"/>
      <dgm:spPr/>
    </dgm:pt>
    <dgm:pt modelId="{A97CD878-4748-475F-99AA-E80A99C139B1}" type="pres">
      <dgm:prSet presAssocID="{A54144AF-CC20-4E93-9053-6EE1A27F839E}" presName="parentTextArrow" presStyleLbl="node1" presStyleIdx="0" presStyleCnt="4"/>
      <dgm:spPr/>
      <dgm:t>
        <a:bodyPr/>
        <a:lstStyle/>
        <a:p>
          <a:endParaRPr lang="ru-RU"/>
        </a:p>
      </dgm:t>
    </dgm:pt>
    <dgm:pt modelId="{A23ADEE6-D031-4BF0-8882-9D6CBF11FADB}" type="pres">
      <dgm:prSet presAssocID="{A54144AF-CC20-4E93-9053-6EE1A27F839E}" presName="arrow" presStyleLbl="node1" presStyleIdx="1" presStyleCnt="4"/>
      <dgm:spPr/>
      <dgm:t>
        <a:bodyPr/>
        <a:lstStyle/>
        <a:p>
          <a:endParaRPr lang="ru-RU"/>
        </a:p>
      </dgm:t>
    </dgm:pt>
    <dgm:pt modelId="{BD445873-224C-48F1-BF15-A2515868BA96}" type="pres">
      <dgm:prSet presAssocID="{A54144AF-CC20-4E93-9053-6EE1A27F839E}" presName="descendantArrow" presStyleCnt="0"/>
      <dgm:spPr/>
    </dgm:pt>
    <dgm:pt modelId="{7C221547-B14D-4F8C-932C-E1CEE6565B4D}" type="pres">
      <dgm:prSet presAssocID="{2B9EC8D7-13B8-405B-8B12-7F5D2379A067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F7461-9E4D-4F1E-8407-ADDDC7AAE2D5}" type="pres">
      <dgm:prSet presAssocID="{FCA567E5-B4F6-455B-A94D-C44CEE9A3540}" presName="sp" presStyleCnt="0"/>
      <dgm:spPr/>
    </dgm:pt>
    <dgm:pt modelId="{8E3F8BF6-AA4C-4A32-828A-2E04E6841D57}" type="pres">
      <dgm:prSet presAssocID="{2D266CA1-A40E-424C-A2BB-6BD5984ADDA3}" presName="arrowAndChildren" presStyleCnt="0"/>
      <dgm:spPr/>
    </dgm:pt>
    <dgm:pt modelId="{126C3635-5630-48A5-BE62-43F1AA85A963}" type="pres">
      <dgm:prSet presAssocID="{2D266CA1-A40E-424C-A2BB-6BD5984ADDA3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DA2E7A34-39FF-47DC-AF71-0E4A88CD9804}" type="pres">
      <dgm:prSet presAssocID="{2D266CA1-A40E-424C-A2BB-6BD5984ADDA3}" presName="arrow" presStyleLbl="node1" presStyleIdx="2" presStyleCnt="4"/>
      <dgm:spPr/>
      <dgm:t>
        <a:bodyPr/>
        <a:lstStyle/>
        <a:p>
          <a:endParaRPr lang="ru-RU"/>
        </a:p>
      </dgm:t>
    </dgm:pt>
    <dgm:pt modelId="{36D79BB9-1C39-4E5E-9461-F07BB8E859BC}" type="pres">
      <dgm:prSet presAssocID="{2D266CA1-A40E-424C-A2BB-6BD5984ADDA3}" presName="descendantArrow" presStyleCnt="0"/>
      <dgm:spPr/>
    </dgm:pt>
    <dgm:pt modelId="{E8BD04E8-BB78-45BB-BA57-DE0ECFD87971}" type="pres">
      <dgm:prSet presAssocID="{990EA403-4376-48EE-9F25-A1863A0E46C3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E1BF3-5BE3-401B-AB41-5259AD901C86}" type="pres">
      <dgm:prSet presAssocID="{10540010-CBC8-432D-9789-1C70E2B6970C}" presName="sp" presStyleCnt="0"/>
      <dgm:spPr/>
    </dgm:pt>
    <dgm:pt modelId="{814C578D-9E82-4CB4-B538-B1B7EA885C83}" type="pres">
      <dgm:prSet presAssocID="{886A3F22-2AD3-4BD5-9C06-202BCAF2D076}" presName="arrowAndChildren" presStyleCnt="0"/>
      <dgm:spPr/>
    </dgm:pt>
    <dgm:pt modelId="{69B7B89F-2B9D-4051-910F-EED848273332}" type="pres">
      <dgm:prSet presAssocID="{886A3F22-2AD3-4BD5-9C06-202BCAF2D076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AF949162-B532-4AA9-BEFC-F07691A06657}" type="pres">
      <dgm:prSet presAssocID="{886A3F22-2AD3-4BD5-9C06-202BCAF2D076}" presName="arrow" presStyleLbl="node1" presStyleIdx="3" presStyleCnt="4"/>
      <dgm:spPr/>
      <dgm:t>
        <a:bodyPr/>
        <a:lstStyle/>
        <a:p>
          <a:endParaRPr lang="ru-RU"/>
        </a:p>
      </dgm:t>
    </dgm:pt>
    <dgm:pt modelId="{928DA4C4-E9DD-4C1A-BC4F-F1299F61E6FE}" type="pres">
      <dgm:prSet presAssocID="{886A3F22-2AD3-4BD5-9C06-202BCAF2D076}" presName="descendantArrow" presStyleCnt="0"/>
      <dgm:spPr/>
    </dgm:pt>
    <dgm:pt modelId="{24435DF3-4350-49A7-91EF-12DBF7026CCE}" type="pres">
      <dgm:prSet presAssocID="{39B3608C-C079-477B-911C-46C8D985CF21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0747AD-1D01-4666-8930-AD9E9CB52B7E}" type="presOf" srcId="{2B9EC8D7-13B8-405B-8B12-7F5D2379A067}" destId="{7C221547-B14D-4F8C-932C-E1CEE6565B4D}" srcOrd="0" destOrd="0" presId="urn:microsoft.com/office/officeart/2005/8/layout/process4"/>
    <dgm:cxn modelId="{FF079906-A009-4759-AFCD-5976D9FF2583}" type="presOf" srcId="{2D266CA1-A40E-424C-A2BB-6BD5984ADDA3}" destId="{126C3635-5630-48A5-BE62-43F1AA85A963}" srcOrd="0" destOrd="0" presId="urn:microsoft.com/office/officeart/2005/8/layout/process4"/>
    <dgm:cxn modelId="{739B58E9-75FE-4E85-853E-0A5E06EB27A4}" srcId="{A54144AF-CC20-4E93-9053-6EE1A27F839E}" destId="{2B9EC8D7-13B8-405B-8B12-7F5D2379A067}" srcOrd="0" destOrd="0" parTransId="{CBE9CC58-8C65-4DB2-9CC5-EF27B710D6A6}" sibTransId="{017DF3A8-52D4-44FA-846A-B8A776EB5F1C}"/>
    <dgm:cxn modelId="{5B82C34F-340F-47C0-8BCF-82F45C25854E}" srcId="{886A3F22-2AD3-4BD5-9C06-202BCAF2D076}" destId="{39B3608C-C079-477B-911C-46C8D985CF21}" srcOrd="0" destOrd="0" parTransId="{58DB266E-D3A9-4872-92A5-3DF5298A717E}" sibTransId="{CE0A41F1-8FB6-4364-AA34-B9F0B08ACAC9}"/>
    <dgm:cxn modelId="{02FA97EC-F195-4519-B05B-F375DF444BAB}" type="presOf" srcId="{0C4A70F6-B6F4-49EE-AFA3-F43EBCEB50FB}" destId="{0C3CE2E5-0E33-4D6D-9B76-EF002F74BFF1}" srcOrd="0" destOrd="0" presId="urn:microsoft.com/office/officeart/2005/8/layout/process4"/>
    <dgm:cxn modelId="{BD30C3C4-DE79-4E96-986A-415F7EF6427F}" type="presOf" srcId="{886A3F22-2AD3-4BD5-9C06-202BCAF2D076}" destId="{AF949162-B532-4AA9-BEFC-F07691A06657}" srcOrd="1" destOrd="0" presId="urn:microsoft.com/office/officeart/2005/8/layout/process4"/>
    <dgm:cxn modelId="{40BDFDBA-E173-43B0-8C00-2B3A592E7AF0}" type="presOf" srcId="{715CE4E0-6041-44BD-9804-4DD60C368EC5}" destId="{F8C6364A-93F8-4568-A4AD-6FA9D8B0AC54}" srcOrd="0" destOrd="0" presId="urn:microsoft.com/office/officeart/2005/8/layout/process4"/>
    <dgm:cxn modelId="{589C2538-920A-412A-9AEB-987FF868A8ED}" type="presOf" srcId="{2D266CA1-A40E-424C-A2BB-6BD5984ADDA3}" destId="{DA2E7A34-39FF-47DC-AF71-0E4A88CD9804}" srcOrd="1" destOrd="0" presId="urn:microsoft.com/office/officeart/2005/8/layout/process4"/>
    <dgm:cxn modelId="{6350AE02-7631-4B17-B40A-70CF7C67F59D}" srcId="{715CE4E0-6041-44BD-9804-4DD60C368EC5}" destId="{A54144AF-CC20-4E93-9053-6EE1A27F839E}" srcOrd="2" destOrd="0" parTransId="{BD722D1B-5C90-4992-AC5B-61840622A5A4}" sibTransId="{439E70C5-FB9A-4AE2-8FD8-A6A720C22F3C}"/>
    <dgm:cxn modelId="{EAC2CA14-1CAF-4387-B296-5B3A8980D2C8}" srcId="{715CE4E0-6041-44BD-9804-4DD60C368EC5}" destId="{886A3F22-2AD3-4BD5-9C06-202BCAF2D076}" srcOrd="0" destOrd="0" parTransId="{0FC7AF90-350F-40D4-B451-B7E79C7751D5}" sibTransId="{10540010-CBC8-432D-9789-1C70E2B6970C}"/>
    <dgm:cxn modelId="{7527EDEA-9FC5-4E3D-98D8-47BA3CE7C66D}" type="presOf" srcId="{39B3608C-C079-477B-911C-46C8D985CF21}" destId="{24435DF3-4350-49A7-91EF-12DBF7026CCE}" srcOrd="0" destOrd="0" presId="urn:microsoft.com/office/officeart/2005/8/layout/process4"/>
    <dgm:cxn modelId="{04608985-33B4-4243-B55C-1ECB4BA50798}" srcId="{0C4A70F6-B6F4-49EE-AFA3-F43EBCEB50FB}" destId="{308E27E8-0E9C-4EA4-AD27-3D24C14FFB87}" srcOrd="0" destOrd="0" parTransId="{DB2DCB88-C0EB-45F0-86D1-3C1C03EF1022}" sibTransId="{E61C42E9-F793-486A-964A-1570CC2EDFF3}"/>
    <dgm:cxn modelId="{1BD505AC-AE78-4573-81E3-46CA312B89D8}" type="presOf" srcId="{A54144AF-CC20-4E93-9053-6EE1A27F839E}" destId="{A97CD878-4748-475F-99AA-E80A99C139B1}" srcOrd="0" destOrd="0" presId="urn:microsoft.com/office/officeart/2005/8/layout/process4"/>
    <dgm:cxn modelId="{A87A27F4-17F7-4DB0-8BFE-9258A8CE0B75}" srcId="{715CE4E0-6041-44BD-9804-4DD60C368EC5}" destId="{0C4A70F6-B6F4-49EE-AFA3-F43EBCEB50FB}" srcOrd="3" destOrd="0" parTransId="{A7A40234-5B55-429D-B488-140D6EF717C1}" sibTransId="{48A6CC62-92F8-4C45-89D1-77C7095F258F}"/>
    <dgm:cxn modelId="{B6684438-4196-41E7-9983-5A722C5D1028}" srcId="{2D266CA1-A40E-424C-A2BB-6BD5984ADDA3}" destId="{990EA403-4376-48EE-9F25-A1863A0E46C3}" srcOrd="0" destOrd="0" parTransId="{0DEBBC71-D0F9-41AB-BDFE-5DF828A09894}" sibTransId="{AE06CA47-8C9B-451E-B2D9-DBCFD730841A}"/>
    <dgm:cxn modelId="{F7FBBCD6-5093-4B7F-A423-93A28D531287}" type="presOf" srcId="{308E27E8-0E9C-4EA4-AD27-3D24C14FFB87}" destId="{3C10709D-C465-43F4-A47C-931F578F664C}" srcOrd="0" destOrd="0" presId="urn:microsoft.com/office/officeart/2005/8/layout/process4"/>
    <dgm:cxn modelId="{7914ABCC-1714-40A3-AE52-4B2A30E512C7}" type="presOf" srcId="{0C4A70F6-B6F4-49EE-AFA3-F43EBCEB50FB}" destId="{8A9A071A-6750-4382-84E3-48E8A90A17FA}" srcOrd="1" destOrd="0" presId="urn:microsoft.com/office/officeart/2005/8/layout/process4"/>
    <dgm:cxn modelId="{1C3D1977-0F03-4F84-9092-EEC149DD66B2}" srcId="{715CE4E0-6041-44BD-9804-4DD60C368EC5}" destId="{2D266CA1-A40E-424C-A2BB-6BD5984ADDA3}" srcOrd="1" destOrd="0" parTransId="{849B20AB-74D8-479E-AF5F-4D3C88F06E56}" sibTransId="{FCA567E5-B4F6-455B-A94D-C44CEE9A3540}"/>
    <dgm:cxn modelId="{B112FAF3-86ED-4447-AD6C-226B3DBAFDE5}" type="presOf" srcId="{A54144AF-CC20-4E93-9053-6EE1A27F839E}" destId="{A23ADEE6-D031-4BF0-8882-9D6CBF11FADB}" srcOrd="1" destOrd="0" presId="urn:microsoft.com/office/officeart/2005/8/layout/process4"/>
    <dgm:cxn modelId="{5DC8485B-D0BA-4377-AE2C-7AF9B13AF43B}" type="presOf" srcId="{990EA403-4376-48EE-9F25-A1863A0E46C3}" destId="{E8BD04E8-BB78-45BB-BA57-DE0ECFD87971}" srcOrd="0" destOrd="0" presId="urn:microsoft.com/office/officeart/2005/8/layout/process4"/>
    <dgm:cxn modelId="{55759A21-7775-43B4-926A-7C18A995B39C}" type="presOf" srcId="{886A3F22-2AD3-4BD5-9C06-202BCAF2D076}" destId="{69B7B89F-2B9D-4051-910F-EED848273332}" srcOrd="0" destOrd="0" presId="urn:microsoft.com/office/officeart/2005/8/layout/process4"/>
    <dgm:cxn modelId="{95ED8CD2-D760-459F-805A-A2330A60BC74}" type="presParOf" srcId="{F8C6364A-93F8-4568-A4AD-6FA9D8B0AC54}" destId="{2287A9F7-D2B5-4FF4-B731-A688429A44A6}" srcOrd="0" destOrd="0" presId="urn:microsoft.com/office/officeart/2005/8/layout/process4"/>
    <dgm:cxn modelId="{1967A944-A795-4425-8E8B-94A7A281E70F}" type="presParOf" srcId="{2287A9F7-D2B5-4FF4-B731-A688429A44A6}" destId="{0C3CE2E5-0E33-4D6D-9B76-EF002F74BFF1}" srcOrd="0" destOrd="0" presId="urn:microsoft.com/office/officeart/2005/8/layout/process4"/>
    <dgm:cxn modelId="{CE5AD9BD-90AD-4578-B8CA-41726258EC7D}" type="presParOf" srcId="{2287A9F7-D2B5-4FF4-B731-A688429A44A6}" destId="{8A9A071A-6750-4382-84E3-48E8A90A17FA}" srcOrd="1" destOrd="0" presId="urn:microsoft.com/office/officeart/2005/8/layout/process4"/>
    <dgm:cxn modelId="{F5EEACAA-DC57-4D9B-A2EC-DA44AAAD7FAB}" type="presParOf" srcId="{2287A9F7-D2B5-4FF4-B731-A688429A44A6}" destId="{4283E9B9-1918-42C4-BC15-FD471C6E36B3}" srcOrd="2" destOrd="0" presId="urn:microsoft.com/office/officeart/2005/8/layout/process4"/>
    <dgm:cxn modelId="{3FDA5DAE-B478-41E5-917E-FEC888E3AC16}" type="presParOf" srcId="{4283E9B9-1918-42C4-BC15-FD471C6E36B3}" destId="{3C10709D-C465-43F4-A47C-931F578F664C}" srcOrd="0" destOrd="0" presId="urn:microsoft.com/office/officeart/2005/8/layout/process4"/>
    <dgm:cxn modelId="{528977D3-B0D4-4A0C-8F75-0A55E4158B49}" type="presParOf" srcId="{F8C6364A-93F8-4568-A4AD-6FA9D8B0AC54}" destId="{DA57D9D3-3CD6-47B4-9B97-B2BA842F98B7}" srcOrd="1" destOrd="0" presId="urn:microsoft.com/office/officeart/2005/8/layout/process4"/>
    <dgm:cxn modelId="{BCBE9626-4185-4933-9B26-3D68C6C66CF3}" type="presParOf" srcId="{F8C6364A-93F8-4568-A4AD-6FA9D8B0AC54}" destId="{D3ADA684-3C0D-499A-B16E-7E9B5D3E9A2D}" srcOrd="2" destOrd="0" presId="urn:microsoft.com/office/officeart/2005/8/layout/process4"/>
    <dgm:cxn modelId="{75EDCC53-1E8A-4090-B5B4-868F8F4A3F9A}" type="presParOf" srcId="{D3ADA684-3C0D-499A-B16E-7E9B5D3E9A2D}" destId="{A97CD878-4748-475F-99AA-E80A99C139B1}" srcOrd="0" destOrd="0" presId="urn:microsoft.com/office/officeart/2005/8/layout/process4"/>
    <dgm:cxn modelId="{BDB8F00F-4125-4DD2-A98E-8544C62E336D}" type="presParOf" srcId="{D3ADA684-3C0D-499A-B16E-7E9B5D3E9A2D}" destId="{A23ADEE6-D031-4BF0-8882-9D6CBF11FADB}" srcOrd="1" destOrd="0" presId="urn:microsoft.com/office/officeart/2005/8/layout/process4"/>
    <dgm:cxn modelId="{D5655FDA-5EA5-41F6-9372-CE98BE94FCA6}" type="presParOf" srcId="{D3ADA684-3C0D-499A-B16E-7E9B5D3E9A2D}" destId="{BD445873-224C-48F1-BF15-A2515868BA96}" srcOrd="2" destOrd="0" presId="urn:microsoft.com/office/officeart/2005/8/layout/process4"/>
    <dgm:cxn modelId="{6B3D837D-4A79-491F-A5B0-FC866B84AFAF}" type="presParOf" srcId="{BD445873-224C-48F1-BF15-A2515868BA96}" destId="{7C221547-B14D-4F8C-932C-E1CEE6565B4D}" srcOrd="0" destOrd="0" presId="urn:microsoft.com/office/officeart/2005/8/layout/process4"/>
    <dgm:cxn modelId="{851EFFBE-CBE0-405A-82DE-5202589139E7}" type="presParOf" srcId="{F8C6364A-93F8-4568-A4AD-6FA9D8B0AC54}" destId="{5F6F7461-9E4D-4F1E-8407-ADDDC7AAE2D5}" srcOrd="3" destOrd="0" presId="urn:microsoft.com/office/officeart/2005/8/layout/process4"/>
    <dgm:cxn modelId="{A08821D8-F79B-4922-BB62-5E32F5D38806}" type="presParOf" srcId="{F8C6364A-93F8-4568-A4AD-6FA9D8B0AC54}" destId="{8E3F8BF6-AA4C-4A32-828A-2E04E6841D57}" srcOrd="4" destOrd="0" presId="urn:microsoft.com/office/officeart/2005/8/layout/process4"/>
    <dgm:cxn modelId="{F305E78D-A5E8-4E1E-9A4D-8EB4A8E4E3E6}" type="presParOf" srcId="{8E3F8BF6-AA4C-4A32-828A-2E04E6841D57}" destId="{126C3635-5630-48A5-BE62-43F1AA85A963}" srcOrd="0" destOrd="0" presId="urn:microsoft.com/office/officeart/2005/8/layout/process4"/>
    <dgm:cxn modelId="{C9C4F44A-CF85-4077-BEBD-C88228A1BD19}" type="presParOf" srcId="{8E3F8BF6-AA4C-4A32-828A-2E04E6841D57}" destId="{DA2E7A34-39FF-47DC-AF71-0E4A88CD9804}" srcOrd="1" destOrd="0" presId="urn:microsoft.com/office/officeart/2005/8/layout/process4"/>
    <dgm:cxn modelId="{C50BA19E-EAC9-47F4-A816-B9B30D8BBFD8}" type="presParOf" srcId="{8E3F8BF6-AA4C-4A32-828A-2E04E6841D57}" destId="{36D79BB9-1C39-4E5E-9461-F07BB8E859BC}" srcOrd="2" destOrd="0" presId="urn:microsoft.com/office/officeart/2005/8/layout/process4"/>
    <dgm:cxn modelId="{D5CAD2A7-FA58-47EF-998D-9B8ED7494D6D}" type="presParOf" srcId="{36D79BB9-1C39-4E5E-9461-F07BB8E859BC}" destId="{E8BD04E8-BB78-45BB-BA57-DE0ECFD87971}" srcOrd="0" destOrd="0" presId="urn:microsoft.com/office/officeart/2005/8/layout/process4"/>
    <dgm:cxn modelId="{6809F200-738A-40A2-B1EE-EB9D73D0114F}" type="presParOf" srcId="{F8C6364A-93F8-4568-A4AD-6FA9D8B0AC54}" destId="{4F1E1BF3-5BE3-401B-AB41-5259AD901C86}" srcOrd="5" destOrd="0" presId="urn:microsoft.com/office/officeart/2005/8/layout/process4"/>
    <dgm:cxn modelId="{5412E06F-E83C-4AFA-803B-52CA505F5489}" type="presParOf" srcId="{F8C6364A-93F8-4568-A4AD-6FA9D8B0AC54}" destId="{814C578D-9E82-4CB4-B538-B1B7EA885C83}" srcOrd="6" destOrd="0" presId="urn:microsoft.com/office/officeart/2005/8/layout/process4"/>
    <dgm:cxn modelId="{EF1E260F-59DD-45B2-9F2B-1E5A77029425}" type="presParOf" srcId="{814C578D-9E82-4CB4-B538-B1B7EA885C83}" destId="{69B7B89F-2B9D-4051-910F-EED848273332}" srcOrd="0" destOrd="0" presId="urn:microsoft.com/office/officeart/2005/8/layout/process4"/>
    <dgm:cxn modelId="{14D8D7F6-3FC0-4F40-955B-761C3E89B3AF}" type="presParOf" srcId="{814C578D-9E82-4CB4-B538-B1B7EA885C83}" destId="{AF949162-B532-4AA9-BEFC-F07691A06657}" srcOrd="1" destOrd="0" presId="urn:microsoft.com/office/officeart/2005/8/layout/process4"/>
    <dgm:cxn modelId="{EF82A2AE-CB9F-486F-8B73-7DF50FD4EC54}" type="presParOf" srcId="{814C578D-9E82-4CB4-B538-B1B7EA885C83}" destId="{928DA4C4-E9DD-4C1A-BC4F-F1299F61E6FE}" srcOrd="2" destOrd="0" presId="urn:microsoft.com/office/officeart/2005/8/layout/process4"/>
    <dgm:cxn modelId="{DFCEB654-504A-42A6-A04A-78CCBB28A8DE}" type="presParOf" srcId="{928DA4C4-E9DD-4C1A-BC4F-F1299F61E6FE}" destId="{24435DF3-4350-49A7-91EF-12DBF7026CCE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D176F-3DAF-45F4-98B7-818FB8D6DFBA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EB56F-0391-44C4-B24D-D1C978C01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5143536" cy="2357454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Технология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дошкольника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5429264"/>
            <a:ext cx="4271970" cy="99535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старший воспитатель  МБДОУ №32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Журавушка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Шмакова Елена Александровна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Лена\Desktop\Портфолио детское\148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000108"/>
            <a:ext cx="2776541" cy="39664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214282" y="0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49263" algn="ctr"/>
            <a:r>
              <a:rPr lang="ru-RU" sz="4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Этапы </a:t>
            </a:r>
            <a:r>
              <a:rPr lang="ru-RU" sz="48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работы</a:t>
            </a:r>
            <a:endParaRPr lang="ru-RU" sz="48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42844" y="1142984"/>
          <a:ext cx="885831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 создания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1000108"/>
            <a:ext cx="1555434" cy="2220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Лена\Desktop\Портфолио детское\Новая папка\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285860"/>
            <a:ext cx="1491599" cy="212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Лена\Desktop\Портфолио детское\Новая папка\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76316"/>
            <a:ext cx="1698595" cy="2424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Лена\Desktop\Портфолио детское\Новая папка\0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071941"/>
            <a:ext cx="1698627" cy="2424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Лена\Desktop\Портфолио детское\Новая папка\0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3429000"/>
            <a:ext cx="1627189" cy="2322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Лена\Desktop\Портфолио детское\Новая папка\01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939070"/>
            <a:ext cx="1684529" cy="2404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Лена\Desktop\Портфолио детское\Новая папка\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0" y="2600390"/>
            <a:ext cx="1571636" cy="2243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Лена\Desktop\Портфолио детское\Новая папка\01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58082" y="1571612"/>
            <a:ext cx="1541653" cy="2200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C:\Users\Лена\Desktop\Портфолио детское\Новая папка\06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86644" y="4071942"/>
            <a:ext cx="1641761" cy="2343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C:\Users\Лена\Desktop\Портфолио детское\Новая папка\01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00760" y="885878"/>
            <a:ext cx="1571636" cy="2243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Users\Лена\Desktop\Портфолио детское\Новая папка\04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73768" y="2500306"/>
            <a:ext cx="1341438" cy="1914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1" name="Picture 13" descr="C:\Users\Лена\Desktop\Портфолио детское\Новая папка\110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857884" y="3643314"/>
            <a:ext cx="1627189" cy="2322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Лена\Desktop\Портфолио детское\Новая папка\015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00562" y="4357694"/>
            <a:ext cx="1571636" cy="2243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семьей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3929090"/>
          </a:xfrm>
        </p:spPr>
        <p:txBody>
          <a:bodyPr>
            <a:normAutofit/>
          </a:bodyPr>
          <a:lstStyle/>
          <a:p>
            <a:pPr indent="449263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родители видят своего ребенка со стороны, его желания, интересы.</a:t>
            </a:r>
          </a:p>
          <a:p>
            <a:pPr indent="449263" algn="just" eaLnBrk="0" hangingPunct="0">
              <a:buFont typeface="Wingdings" pitchFamily="2" charset="2"/>
              <a:buChar char="v"/>
            </a:pP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может использоваться как дополнительный материал при изучении семьи — уклада ее жизни, интересов, традиций.</a:t>
            </a:r>
          </a:p>
          <a:p>
            <a:pPr indent="449263" algn="just" eaLnBrk="0" hangingPunct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над созданием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позволяет укрепить детско-родительские отношения 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928688" y="1"/>
            <a:ext cx="74295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142844" y="1928802"/>
            <a:ext cx="25717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Творческий подход к оформлению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42844" y="3357562"/>
            <a:ext cx="26432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Интерес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 желание ребенка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6429388" y="2286000"/>
            <a:ext cx="250033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Значимость для ребенка, его родителей, педагогов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7414" name="Picture 7" descr="Портфолио дошкольника - с чего начать. Введенное относительно недавно понятие &quot;портфолио ребенка&quot;"/>
          <p:cNvPicPr>
            <a:picLocks noChangeAspect="1" noChangeArrowheads="1"/>
          </p:cNvPicPr>
          <p:nvPr/>
        </p:nvPicPr>
        <p:blipFill>
          <a:blip r:embed="rId3"/>
          <a:srcRect l="3922" t="4118" r="3922" b="8965"/>
          <a:stretch>
            <a:fillRect/>
          </a:stretch>
        </p:blipFill>
        <p:spPr bwMode="auto">
          <a:xfrm>
            <a:off x="2840513" y="1142985"/>
            <a:ext cx="346297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928670"/>
            <a:ext cx="4757742" cy="519749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>
              <a:buNone/>
            </a:pP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Портфолио для дошкольников - &quot;Герои мультфильмов&quot; &quot; &quot;Новая Берес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2971800" cy="4214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29684" cy="85723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дошкольника</a:t>
            </a:r>
            <a:endParaRPr lang="ru-RU" b="1" dirty="0">
              <a:ln w="9000" cmpd="sng">
                <a:noFill/>
                <a:prstDash val="solid"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329642" cy="492922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прежде всего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форма, раскрывающая интересы 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личные достижения ребенка в разнообразных видах деятельности, его успехи, положительные эмоции.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Лена\Desktop\развитие-ребенка.jpg"/>
          <p:cNvPicPr>
            <a:picLocks noChangeAspect="1" noChangeArrowheads="1"/>
          </p:cNvPicPr>
          <p:nvPr/>
        </p:nvPicPr>
        <p:blipFill>
          <a:blip r:embed="rId3"/>
          <a:srcRect l="16600" t="-3200" r="9599"/>
          <a:stretch>
            <a:fillRect/>
          </a:stretch>
        </p:blipFill>
        <p:spPr bwMode="auto">
          <a:xfrm>
            <a:off x="5857884" y="3786190"/>
            <a:ext cx="2928958" cy="23038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928671"/>
            <a:ext cx="6829444" cy="121444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2786058"/>
            <a:ext cx="615553" cy="1927838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2214546" y="0"/>
            <a:ext cx="45402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49263"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2845" y="1357313"/>
            <a:ext cx="321471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Добровольность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2844" y="2214553"/>
            <a:ext cx="31432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Чёткое понимание цели создания 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портфолио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786446" y="1357313"/>
            <a:ext cx="3143271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Количество разделов и рубрик, их тематика определяется индивидуально для каждого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случая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728119" y="4714884"/>
            <a:ext cx="36877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Индивидуальность 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892957" y="5357827"/>
            <a:ext cx="73580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Систематичность в сборе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информации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1273" name="Picture 7" descr="Для школы и детского сада - Каталог файлов - фотошоп и досу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357313"/>
            <a:ext cx="228600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285720" y="928670"/>
          <a:ext cx="857256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План создания </a:t>
            </a:r>
            <a:r>
              <a:rPr lang="ru-RU" b="1" dirty="0" err="1" smtClean="0">
                <a:solidFill>
                  <a:schemeClr val="bg1"/>
                </a:solidFill>
              </a:rPr>
              <a:t>портфолио</a:t>
            </a:r>
            <a:r>
              <a:rPr lang="ru-RU" b="1" dirty="0" smtClean="0">
                <a:solidFill>
                  <a:schemeClr val="bg1"/>
                </a:solidFill>
              </a:rPr>
              <a:t> интересов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857231"/>
          <a:ext cx="8786874" cy="5853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9271"/>
                <a:gridCol w="4897603"/>
              </a:tblGrid>
              <a:tr h="29861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Направление выбора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 фиксации выбора ребенка</a:t>
                      </a:r>
                      <a:endParaRPr lang="ru-RU" dirty="0"/>
                    </a:p>
                  </a:txBody>
                  <a:tcPr/>
                </a:tc>
              </a:tr>
              <a:tr h="593055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Определить личные ценности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Коллаж из вырезок из газет, журналов «Мое сокровище»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575649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Выбрать вид деятельности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Стенограмма или аудиозапись интервью: «Чтобы ты сделал (а) с.. (предмет ил объект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не живой природы)»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358233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Выбрать занятие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Коллаж или рисунок «Карта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выходного дня»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677667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Выбрать содержание деятельности, осознать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интересы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Книга «Интересное для Деда Мороза»; «Если б я жила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в сказке, то кем бы я был (а)…»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677667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Выбрать партнеров по деятельности, определить правила взаимодействия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Афиша детского клуба по интересам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593055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Определить и осознать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сферы интересов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Детские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фоторепортажи «Что интересного я увидел (а)»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593055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Предложить и выбрать одно из решений задачи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Выставка-совет «Как поздравить маму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с праздником?»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593055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Выбрать себе роль и партнеров по коллективной деятельности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Анонс (пресс-релиз) трудовой акции</a:t>
                      </a:r>
                    </a:p>
                    <a:p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718639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Определить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сферы интересов и перспективы развития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+mj-lt"/>
                          <a:cs typeface="Calibri" pitchFamily="34" charset="0"/>
                        </a:rPr>
                        <a:t>Репортаж</a:t>
                      </a:r>
                      <a:r>
                        <a:rPr lang="ru-RU" sz="1600" b="0" baseline="0" dirty="0" smtClean="0">
                          <a:latin typeface="+mj-lt"/>
                          <a:cs typeface="Calibri" pitchFamily="34" charset="0"/>
                        </a:rPr>
                        <a:t> о себе (по выбору  ребенка): серия рисунков, подбор фотографий, стенограмма интервью и т.д.</a:t>
                      </a:r>
                      <a:endParaRPr lang="ru-RU" sz="1600" b="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создает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464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29684" cy="9286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интересов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572560" cy="4911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й сад\Фоны, шаблоны для презентаций\Фон 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дает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интересов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357554" y="1214423"/>
          <a:ext cx="557216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носка со стрелкой вправо 5"/>
          <p:cNvSpPr/>
          <p:nvPr/>
        </p:nvSpPr>
        <p:spPr>
          <a:xfrm>
            <a:off x="214282" y="1571612"/>
            <a:ext cx="3643338" cy="4143404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Формируется субъектная позиция ребенка 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познавательно-исследователь-ской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466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Технология ПОРТФОЛИО дошкольника</vt:lpstr>
      <vt:lpstr>Портфолио дошкольника</vt:lpstr>
      <vt:lpstr>Слайд 3</vt:lpstr>
      <vt:lpstr>Слайд 4</vt:lpstr>
      <vt:lpstr>Слайд 5</vt:lpstr>
      <vt:lpstr>План создания портфолио интересов</vt:lpstr>
      <vt:lpstr>Кто создает портфолио</vt:lpstr>
      <vt:lpstr>Структура портфолио интересов</vt:lpstr>
      <vt:lpstr>Что дает портфолио интересов</vt:lpstr>
      <vt:lpstr>Слайд 10</vt:lpstr>
      <vt:lpstr>Структура создания портфолио</vt:lpstr>
      <vt:lpstr>Взаимодействие с семьей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93</cp:revision>
  <dcterms:created xsi:type="dcterms:W3CDTF">2017-05-03T18:33:46Z</dcterms:created>
  <dcterms:modified xsi:type="dcterms:W3CDTF">2017-05-22T19:08:34Z</dcterms:modified>
</cp:coreProperties>
</file>