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59" r:id="rId6"/>
    <p:sldId id="261" r:id="rId7"/>
    <p:sldId id="266" r:id="rId8"/>
    <p:sldId id="262" r:id="rId9"/>
    <p:sldId id="267" r:id="rId10"/>
    <p:sldId id="264" r:id="rId11"/>
    <p:sldId id="268" r:id="rId12"/>
    <p:sldId id="265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7" autoAdjust="0"/>
    <p:restoredTop sz="79803" autoAdjust="0"/>
  </p:normalViewPr>
  <p:slideViewPr>
    <p:cSldViewPr>
      <p:cViewPr varScale="1">
        <p:scale>
          <a:sx n="59" d="100"/>
          <a:sy n="59" d="100"/>
        </p:scale>
        <p:origin x="10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F9674D-287D-4872-ADF5-570CBB1222E9}" type="doc">
      <dgm:prSet loTypeId="urn:microsoft.com/office/officeart/2005/8/layout/vList2" loCatId="list" qsTypeId="urn:microsoft.com/office/officeart/2005/8/quickstyle/3d9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FBF60BD-E03B-45A2-BBCA-05275533FCA5}">
      <dgm:prSet phldrT="[Текст]" custT="1"/>
      <dgm:spPr/>
      <dgm:t>
        <a:bodyPr/>
        <a:lstStyle/>
        <a:p>
          <a:r>
            <a:rPr lang="ru-RU" sz="3600" dirty="0" smtClean="0"/>
            <a:t>КРАТКОСРОЧНЫЙ</a:t>
          </a:r>
          <a:endParaRPr lang="ru-RU" sz="3600" dirty="0"/>
        </a:p>
      </dgm:t>
    </dgm:pt>
    <dgm:pt modelId="{0B73A120-381D-48FA-8596-2D2A92F0CB02}" type="parTrans" cxnId="{2A8004FB-A350-421F-AF51-09F14ABD28C2}">
      <dgm:prSet/>
      <dgm:spPr/>
      <dgm:t>
        <a:bodyPr/>
        <a:lstStyle/>
        <a:p>
          <a:endParaRPr lang="ru-RU"/>
        </a:p>
      </dgm:t>
    </dgm:pt>
    <dgm:pt modelId="{598D8A7A-9FE8-4B2A-9CE0-61E0A205CAFE}" type="sibTrans" cxnId="{2A8004FB-A350-421F-AF51-09F14ABD28C2}">
      <dgm:prSet/>
      <dgm:spPr/>
      <dgm:t>
        <a:bodyPr/>
        <a:lstStyle/>
        <a:p>
          <a:endParaRPr lang="ru-RU"/>
        </a:p>
      </dgm:t>
    </dgm:pt>
    <dgm:pt modelId="{50F17857-B0DF-40B1-AD17-EC8CFEF1652D}">
      <dgm:prSet phldrT="[Текст]"/>
      <dgm:spPr/>
      <dgm:t>
        <a:bodyPr/>
        <a:lstStyle/>
        <a:p>
          <a:r>
            <a:rPr lang="ru-RU" dirty="0" smtClean="0"/>
            <a:t>ГРУППОВОЙ</a:t>
          </a:r>
          <a:endParaRPr lang="ru-RU" dirty="0"/>
        </a:p>
      </dgm:t>
    </dgm:pt>
    <dgm:pt modelId="{668866E3-FF59-453D-9672-FE8E3DA17C9C}" type="parTrans" cxnId="{A97F4451-5FFD-454D-8ECD-B785039E2F76}">
      <dgm:prSet/>
      <dgm:spPr/>
      <dgm:t>
        <a:bodyPr/>
        <a:lstStyle/>
        <a:p>
          <a:endParaRPr lang="ru-RU"/>
        </a:p>
      </dgm:t>
    </dgm:pt>
    <dgm:pt modelId="{8082FBBC-FFB2-4AA9-99D9-894DEA6FA41B}" type="sibTrans" cxnId="{A97F4451-5FFD-454D-8ECD-B785039E2F76}">
      <dgm:prSet/>
      <dgm:spPr/>
      <dgm:t>
        <a:bodyPr/>
        <a:lstStyle/>
        <a:p>
          <a:endParaRPr lang="ru-RU"/>
        </a:p>
      </dgm:t>
    </dgm:pt>
    <dgm:pt modelId="{36CCD5D3-7C7C-44F5-8416-BFD6B8957F7F}">
      <dgm:prSet phldrT="[Текст]"/>
      <dgm:spPr/>
      <dgm:t>
        <a:bodyPr/>
        <a:lstStyle/>
        <a:p>
          <a:r>
            <a:rPr lang="ru-RU" dirty="0" smtClean="0"/>
            <a:t>ИССЛЕДОВАТЕЛЬСКО-ТВОРЧЕСКИЙ</a:t>
          </a:r>
          <a:endParaRPr lang="ru-RU" dirty="0"/>
        </a:p>
      </dgm:t>
    </dgm:pt>
    <dgm:pt modelId="{31BC3299-BB46-42C5-9162-0A63786836CE}" type="parTrans" cxnId="{9979F83A-D72E-4888-85BA-B5992891B734}">
      <dgm:prSet/>
      <dgm:spPr/>
      <dgm:t>
        <a:bodyPr/>
        <a:lstStyle/>
        <a:p>
          <a:endParaRPr lang="ru-RU"/>
        </a:p>
      </dgm:t>
    </dgm:pt>
    <dgm:pt modelId="{9773A065-B087-4958-8AF6-1CA5E46127EB}" type="sibTrans" cxnId="{9979F83A-D72E-4888-85BA-B5992891B734}">
      <dgm:prSet/>
      <dgm:spPr/>
      <dgm:t>
        <a:bodyPr/>
        <a:lstStyle/>
        <a:p>
          <a:endParaRPr lang="ru-RU"/>
        </a:p>
      </dgm:t>
    </dgm:pt>
    <dgm:pt modelId="{DC57F3D3-A9D4-4B27-B072-0DBEB4A989DB}" type="pres">
      <dgm:prSet presAssocID="{6BF9674D-287D-4872-ADF5-570CBB1222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181DF2-887E-41B3-B518-3D1BAE4E0483}" type="pres">
      <dgm:prSet presAssocID="{5FBF60BD-E03B-45A2-BBCA-05275533FCA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60FB3-AE16-4178-ABA7-10CBC27415C6}" type="pres">
      <dgm:prSet presAssocID="{598D8A7A-9FE8-4B2A-9CE0-61E0A205CAFE}" presName="spacer" presStyleCnt="0"/>
      <dgm:spPr/>
      <dgm:t>
        <a:bodyPr/>
        <a:lstStyle/>
        <a:p>
          <a:endParaRPr lang="ru-RU"/>
        </a:p>
      </dgm:t>
    </dgm:pt>
    <dgm:pt modelId="{08A20A86-0DB3-4F39-85F4-E50D46484C2E}" type="pres">
      <dgm:prSet presAssocID="{50F17857-B0DF-40B1-AD17-EC8CFEF1652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40063-F98F-4D37-AEDF-220E438140FA}" type="pres">
      <dgm:prSet presAssocID="{8082FBBC-FFB2-4AA9-99D9-894DEA6FA41B}" presName="spacer" presStyleCnt="0"/>
      <dgm:spPr/>
      <dgm:t>
        <a:bodyPr/>
        <a:lstStyle/>
        <a:p>
          <a:endParaRPr lang="ru-RU"/>
        </a:p>
      </dgm:t>
    </dgm:pt>
    <dgm:pt modelId="{9A8EEB59-4583-41EE-AEDB-386986E5F46C}" type="pres">
      <dgm:prSet presAssocID="{36CCD5D3-7C7C-44F5-8416-BFD6B8957F7F}" presName="parentText" presStyleLbl="node1" presStyleIdx="2" presStyleCnt="3" custLinFactY="15733" custLinFactNeighborX="594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A0AC62-B045-4D8F-97C9-21ABBFF1AE2B}" type="presOf" srcId="{36CCD5D3-7C7C-44F5-8416-BFD6B8957F7F}" destId="{9A8EEB59-4583-41EE-AEDB-386986E5F46C}" srcOrd="0" destOrd="0" presId="urn:microsoft.com/office/officeart/2005/8/layout/vList2"/>
    <dgm:cxn modelId="{4D65AEFA-E252-4AA3-BECB-43A7886384B8}" type="presOf" srcId="{6BF9674D-287D-4872-ADF5-570CBB1222E9}" destId="{DC57F3D3-A9D4-4B27-B072-0DBEB4A989DB}" srcOrd="0" destOrd="0" presId="urn:microsoft.com/office/officeart/2005/8/layout/vList2"/>
    <dgm:cxn modelId="{9979F83A-D72E-4888-85BA-B5992891B734}" srcId="{6BF9674D-287D-4872-ADF5-570CBB1222E9}" destId="{36CCD5D3-7C7C-44F5-8416-BFD6B8957F7F}" srcOrd="2" destOrd="0" parTransId="{31BC3299-BB46-42C5-9162-0A63786836CE}" sibTransId="{9773A065-B087-4958-8AF6-1CA5E46127EB}"/>
    <dgm:cxn modelId="{3CA67F62-0740-4362-A7D4-1450DF6AB148}" type="presOf" srcId="{5FBF60BD-E03B-45A2-BBCA-05275533FCA5}" destId="{16181DF2-887E-41B3-B518-3D1BAE4E0483}" srcOrd="0" destOrd="0" presId="urn:microsoft.com/office/officeart/2005/8/layout/vList2"/>
    <dgm:cxn modelId="{2A8004FB-A350-421F-AF51-09F14ABD28C2}" srcId="{6BF9674D-287D-4872-ADF5-570CBB1222E9}" destId="{5FBF60BD-E03B-45A2-BBCA-05275533FCA5}" srcOrd="0" destOrd="0" parTransId="{0B73A120-381D-48FA-8596-2D2A92F0CB02}" sibTransId="{598D8A7A-9FE8-4B2A-9CE0-61E0A205CAFE}"/>
    <dgm:cxn modelId="{A97F4451-5FFD-454D-8ECD-B785039E2F76}" srcId="{6BF9674D-287D-4872-ADF5-570CBB1222E9}" destId="{50F17857-B0DF-40B1-AD17-EC8CFEF1652D}" srcOrd="1" destOrd="0" parTransId="{668866E3-FF59-453D-9672-FE8E3DA17C9C}" sibTransId="{8082FBBC-FFB2-4AA9-99D9-894DEA6FA41B}"/>
    <dgm:cxn modelId="{BC9A16F8-6EE5-4BC4-BE66-D2B0E8B3D417}" type="presOf" srcId="{50F17857-B0DF-40B1-AD17-EC8CFEF1652D}" destId="{08A20A86-0DB3-4F39-85F4-E50D46484C2E}" srcOrd="0" destOrd="0" presId="urn:microsoft.com/office/officeart/2005/8/layout/vList2"/>
    <dgm:cxn modelId="{B3158518-F906-46AA-BE3B-0CC6BA0C0CFE}" type="presParOf" srcId="{DC57F3D3-A9D4-4B27-B072-0DBEB4A989DB}" destId="{16181DF2-887E-41B3-B518-3D1BAE4E0483}" srcOrd="0" destOrd="0" presId="urn:microsoft.com/office/officeart/2005/8/layout/vList2"/>
    <dgm:cxn modelId="{D63C093A-4170-4AA5-B1F4-1A13AB8EC7CE}" type="presParOf" srcId="{DC57F3D3-A9D4-4B27-B072-0DBEB4A989DB}" destId="{DA860FB3-AE16-4178-ABA7-10CBC27415C6}" srcOrd="1" destOrd="0" presId="urn:microsoft.com/office/officeart/2005/8/layout/vList2"/>
    <dgm:cxn modelId="{86E7A06E-20A4-42E3-AF6E-615B4279ABE9}" type="presParOf" srcId="{DC57F3D3-A9D4-4B27-B072-0DBEB4A989DB}" destId="{08A20A86-0DB3-4F39-85F4-E50D46484C2E}" srcOrd="2" destOrd="0" presId="urn:microsoft.com/office/officeart/2005/8/layout/vList2"/>
    <dgm:cxn modelId="{5B53412D-0785-4B31-93D4-DCC2D88E0A2F}" type="presParOf" srcId="{DC57F3D3-A9D4-4B27-B072-0DBEB4A989DB}" destId="{AF840063-F98F-4D37-AEDF-220E438140FA}" srcOrd="3" destOrd="0" presId="urn:microsoft.com/office/officeart/2005/8/layout/vList2"/>
    <dgm:cxn modelId="{24B76D69-B356-480F-ABE4-582E2738E354}" type="presParOf" srcId="{DC57F3D3-A9D4-4B27-B072-0DBEB4A989DB}" destId="{9A8EEB59-4583-41EE-AEDB-386986E5F46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2BDFDA-2CF8-4301-ADF8-FB5F7A937DD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5F21F5B0-1B98-423D-BAA9-0A3664D6B42D}" type="pres">
      <dgm:prSet presAssocID="{FE2BDFDA-2CF8-4301-ADF8-FB5F7A937D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5333748-35D9-4B71-A770-F9F8A5C3797C}" type="presOf" srcId="{FE2BDFDA-2CF8-4301-ADF8-FB5F7A937DD5}" destId="{5F21F5B0-1B98-423D-BAA9-0A3664D6B4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464472-D696-40D5-A4F1-67673DCB7A31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B56CEB8-E0BF-414A-AE76-A64305C10D3D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ЦЕЛЬ ПРОЕКТА</a:t>
          </a:r>
          <a:endParaRPr lang="ru-RU" dirty="0">
            <a:latin typeface="+mj-lt"/>
          </a:endParaRPr>
        </a:p>
      </dgm:t>
    </dgm:pt>
    <dgm:pt modelId="{5B91FFA2-6D50-4316-B9E2-4BDB0F3DBD05}" type="parTrans" cxnId="{63784F21-D937-401D-A3B0-FDCBF1AC879C}">
      <dgm:prSet/>
      <dgm:spPr/>
      <dgm:t>
        <a:bodyPr/>
        <a:lstStyle/>
        <a:p>
          <a:endParaRPr lang="ru-RU"/>
        </a:p>
      </dgm:t>
    </dgm:pt>
    <dgm:pt modelId="{0A56DB56-1A38-4859-A315-C12A8D864F6E}" type="sibTrans" cxnId="{63784F21-D937-401D-A3B0-FDCBF1AC879C}">
      <dgm:prSet/>
      <dgm:spPr/>
      <dgm:t>
        <a:bodyPr/>
        <a:lstStyle/>
        <a:p>
          <a:endParaRPr lang="ru-RU"/>
        </a:p>
      </dgm:t>
    </dgm:pt>
    <dgm:pt modelId="{9C3ABAEA-AA9C-4027-A0B7-3EC1D57C5D50}">
      <dgm:prSet phldrT="[Текст]"/>
      <dgm:spPr/>
      <dgm:t>
        <a:bodyPr/>
        <a:lstStyle/>
        <a:p>
          <a:r>
            <a:rPr lang="ru-RU" dirty="0" smtClean="0"/>
            <a:t>Формировать у детей чувство патриотизма, любви к Родине, к воинам  - героям, защищавшим свою страну.</a:t>
          </a:r>
          <a:endParaRPr lang="ru-RU" dirty="0"/>
        </a:p>
      </dgm:t>
    </dgm:pt>
    <dgm:pt modelId="{EB261480-AD03-4D89-B7CE-6FEB4B0FC832}" type="parTrans" cxnId="{530018B5-A7DA-4C3E-A2EC-C3B805A40E4C}">
      <dgm:prSet/>
      <dgm:spPr/>
      <dgm:t>
        <a:bodyPr/>
        <a:lstStyle/>
        <a:p>
          <a:endParaRPr lang="ru-RU"/>
        </a:p>
      </dgm:t>
    </dgm:pt>
    <dgm:pt modelId="{429A1147-A3E9-4B92-87FD-49DB7374EB82}" type="sibTrans" cxnId="{530018B5-A7DA-4C3E-A2EC-C3B805A40E4C}">
      <dgm:prSet/>
      <dgm:spPr/>
      <dgm:t>
        <a:bodyPr/>
        <a:lstStyle/>
        <a:p>
          <a:endParaRPr lang="ru-RU"/>
        </a:p>
      </dgm:t>
    </dgm:pt>
    <dgm:pt modelId="{6B572261-2159-447A-8C85-CC35F79F4B7D}">
      <dgm:prSet phldrT="[Текст]"/>
      <dgm:spPr/>
      <dgm:t>
        <a:bodyPr/>
        <a:lstStyle/>
        <a:p>
          <a:r>
            <a:rPr lang="ru-RU" dirty="0" smtClean="0"/>
            <a:t>ЗАДАЧИ ПРОЕКТА</a:t>
          </a:r>
          <a:endParaRPr lang="ru-RU" dirty="0"/>
        </a:p>
      </dgm:t>
    </dgm:pt>
    <dgm:pt modelId="{60A200A1-8231-4B66-82FB-FE7CE0885434}" type="parTrans" cxnId="{31F5BA82-9EF4-4652-993B-2472E5D43E6B}">
      <dgm:prSet/>
      <dgm:spPr/>
      <dgm:t>
        <a:bodyPr/>
        <a:lstStyle/>
        <a:p>
          <a:endParaRPr lang="ru-RU"/>
        </a:p>
      </dgm:t>
    </dgm:pt>
    <dgm:pt modelId="{EEAE7945-7B2C-4B82-A83A-13FD6B88851D}" type="sibTrans" cxnId="{31F5BA82-9EF4-4652-993B-2472E5D43E6B}">
      <dgm:prSet/>
      <dgm:spPr/>
      <dgm:t>
        <a:bodyPr/>
        <a:lstStyle/>
        <a:p>
          <a:endParaRPr lang="ru-RU"/>
        </a:p>
      </dgm:t>
    </dgm:pt>
    <dgm:pt modelId="{BFE075E5-13D6-4786-B2CA-F7A2FF792F55}">
      <dgm:prSet phldrT="[Текст]"/>
      <dgm:spPr/>
      <dgm:t>
        <a:bodyPr/>
        <a:lstStyle/>
        <a:p>
          <a:r>
            <a:rPr lang="ru-RU" dirty="0" smtClean="0"/>
            <a:t>Создать условия для воспитания у детей патриотических и гражданственных чувств, нравственных ценностей.</a:t>
          </a:r>
          <a:endParaRPr lang="ru-RU" dirty="0"/>
        </a:p>
      </dgm:t>
    </dgm:pt>
    <dgm:pt modelId="{F38D433E-0F31-4F44-B8BC-D2CA01224492}" type="parTrans" cxnId="{3B4FAC2E-4705-4CBA-871A-E3DCB1347318}">
      <dgm:prSet/>
      <dgm:spPr/>
      <dgm:t>
        <a:bodyPr/>
        <a:lstStyle/>
        <a:p>
          <a:endParaRPr lang="ru-RU"/>
        </a:p>
      </dgm:t>
    </dgm:pt>
    <dgm:pt modelId="{40FB813A-4ED2-443A-B852-3797DECDC050}" type="sibTrans" cxnId="{3B4FAC2E-4705-4CBA-871A-E3DCB1347318}">
      <dgm:prSet/>
      <dgm:spPr/>
      <dgm:t>
        <a:bodyPr/>
        <a:lstStyle/>
        <a:p>
          <a:endParaRPr lang="ru-RU"/>
        </a:p>
      </dgm:t>
    </dgm:pt>
    <dgm:pt modelId="{601C707A-0AEE-4EE2-A6D2-05D878BBA9B8}">
      <dgm:prSet/>
      <dgm:spPr/>
      <dgm:t>
        <a:bodyPr/>
        <a:lstStyle/>
        <a:p>
          <a:r>
            <a:rPr lang="ru-RU" dirty="0" smtClean="0"/>
            <a:t>Расширить представление о Великой Отечественной войне, защитниках Отечества</a:t>
          </a:r>
          <a:endParaRPr lang="ru-RU" dirty="0"/>
        </a:p>
      </dgm:t>
    </dgm:pt>
    <dgm:pt modelId="{BC173212-2E91-439B-A95D-61A65977D46F}" type="parTrans" cxnId="{7ACB9AE5-10F0-47D5-BBD4-CF243B0D6B54}">
      <dgm:prSet/>
      <dgm:spPr/>
      <dgm:t>
        <a:bodyPr/>
        <a:lstStyle/>
        <a:p>
          <a:endParaRPr lang="ru-RU"/>
        </a:p>
      </dgm:t>
    </dgm:pt>
    <dgm:pt modelId="{5627F75B-C0BA-48B3-AA51-A6AC2C01BFEB}" type="sibTrans" cxnId="{7ACB9AE5-10F0-47D5-BBD4-CF243B0D6B54}">
      <dgm:prSet/>
      <dgm:spPr/>
      <dgm:t>
        <a:bodyPr/>
        <a:lstStyle/>
        <a:p>
          <a:endParaRPr lang="ru-RU"/>
        </a:p>
      </dgm:t>
    </dgm:pt>
    <dgm:pt modelId="{976CBED3-A1A3-4E11-B14C-008AB3D81E76}">
      <dgm:prSet/>
      <dgm:spPr/>
      <dgm:t>
        <a:bodyPr/>
        <a:lstStyle/>
        <a:p>
          <a:r>
            <a:rPr lang="ru-RU" smtClean="0"/>
            <a:t>Продолжать расширять кругозор детей на основе рассказов, стихотворений, бесед, рассматривания иллюстраций, просмотра фильмов.</a:t>
          </a:r>
          <a:endParaRPr lang="ru-RU"/>
        </a:p>
      </dgm:t>
    </dgm:pt>
    <dgm:pt modelId="{9D2F0021-BC12-48E5-A5E0-78114621A064}" type="parTrans" cxnId="{54319208-BFB5-4EB6-8EAF-8D7542C5D2B7}">
      <dgm:prSet/>
      <dgm:spPr/>
      <dgm:t>
        <a:bodyPr/>
        <a:lstStyle/>
        <a:p>
          <a:endParaRPr lang="ru-RU"/>
        </a:p>
      </dgm:t>
    </dgm:pt>
    <dgm:pt modelId="{83CCDDF3-2C77-482F-AFCF-C77946A7AB1D}" type="sibTrans" cxnId="{54319208-BFB5-4EB6-8EAF-8D7542C5D2B7}">
      <dgm:prSet/>
      <dgm:spPr/>
      <dgm:t>
        <a:bodyPr/>
        <a:lstStyle/>
        <a:p>
          <a:endParaRPr lang="ru-RU"/>
        </a:p>
      </dgm:t>
    </dgm:pt>
    <dgm:pt modelId="{5729236F-2E63-4A38-B038-807139708A5B}">
      <dgm:prSet/>
      <dgm:spPr/>
      <dgm:t>
        <a:bodyPr/>
        <a:lstStyle/>
        <a:p>
          <a:r>
            <a:rPr lang="ru-RU" smtClean="0"/>
            <a:t>Воспитывать уважение к людям военных профессий, гордость за героическое прошлое нашей страны.</a:t>
          </a:r>
          <a:endParaRPr lang="ru-RU"/>
        </a:p>
      </dgm:t>
    </dgm:pt>
    <dgm:pt modelId="{482C03AC-E12F-4EC1-8B9B-D6F20EA65792}" type="parTrans" cxnId="{537FF7BF-F168-4C8D-9473-A563E6F29F88}">
      <dgm:prSet/>
      <dgm:spPr/>
      <dgm:t>
        <a:bodyPr/>
        <a:lstStyle/>
        <a:p>
          <a:endParaRPr lang="ru-RU"/>
        </a:p>
      </dgm:t>
    </dgm:pt>
    <dgm:pt modelId="{FD93E716-A35B-4B2C-B545-CF64B873E1D4}" type="sibTrans" cxnId="{537FF7BF-F168-4C8D-9473-A563E6F29F88}">
      <dgm:prSet/>
      <dgm:spPr/>
      <dgm:t>
        <a:bodyPr/>
        <a:lstStyle/>
        <a:p>
          <a:endParaRPr lang="ru-RU"/>
        </a:p>
      </dgm:t>
    </dgm:pt>
    <dgm:pt modelId="{98558517-A380-4511-9018-00A401C8602C}">
      <dgm:prSet/>
      <dgm:spPr/>
      <dgm:t>
        <a:bodyPr/>
        <a:lstStyle/>
        <a:p>
          <a:r>
            <a:rPr lang="ru-RU" smtClean="0"/>
            <a:t>Привлечь родителей к совместным познавательно - тематическим мероприятиям.</a:t>
          </a:r>
          <a:endParaRPr lang="ru-RU"/>
        </a:p>
      </dgm:t>
    </dgm:pt>
    <dgm:pt modelId="{2684D8CC-E064-4B2E-A6AE-0EB290491EC1}" type="parTrans" cxnId="{D9AF9B3E-F2E8-4685-A039-95F562DA3773}">
      <dgm:prSet/>
      <dgm:spPr/>
      <dgm:t>
        <a:bodyPr/>
        <a:lstStyle/>
        <a:p>
          <a:endParaRPr lang="ru-RU"/>
        </a:p>
      </dgm:t>
    </dgm:pt>
    <dgm:pt modelId="{5B1C1C14-CA45-4A62-9B9E-5DC644A32B08}" type="sibTrans" cxnId="{D9AF9B3E-F2E8-4685-A039-95F562DA3773}">
      <dgm:prSet/>
      <dgm:spPr/>
      <dgm:t>
        <a:bodyPr/>
        <a:lstStyle/>
        <a:p>
          <a:endParaRPr lang="ru-RU"/>
        </a:p>
      </dgm:t>
    </dgm:pt>
    <dgm:pt modelId="{C5FE9F53-14BE-4CCC-8418-E8FEEB144784}">
      <dgm:prSet/>
      <dgm:spPr/>
      <dgm:t>
        <a:bodyPr/>
        <a:lstStyle/>
        <a:p>
          <a:r>
            <a:rPr lang="ru-RU" dirty="0" smtClean="0"/>
            <a:t>Сформировать у родителей активную позицию в воспитании и образовании детей.</a:t>
          </a:r>
          <a:endParaRPr lang="ru-RU" dirty="0"/>
        </a:p>
      </dgm:t>
    </dgm:pt>
    <dgm:pt modelId="{AF5B3DAF-1AF7-406F-8180-6008C6B51666}" type="parTrans" cxnId="{1D35B5A7-017E-45F9-8F5F-68D44ABC731B}">
      <dgm:prSet/>
      <dgm:spPr/>
      <dgm:t>
        <a:bodyPr/>
        <a:lstStyle/>
        <a:p>
          <a:endParaRPr lang="ru-RU"/>
        </a:p>
      </dgm:t>
    </dgm:pt>
    <dgm:pt modelId="{8FBC178C-68CD-4B98-A229-ACB3F529D4CB}" type="sibTrans" cxnId="{1D35B5A7-017E-45F9-8F5F-68D44ABC731B}">
      <dgm:prSet/>
      <dgm:spPr/>
      <dgm:t>
        <a:bodyPr/>
        <a:lstStyle/>
        <a:p>
          <a:endParaRPr lang="ru-RU"/>
        </a:p>
      </dgm:t>
    </dgm:pt>
    <dgm:pt modelId="{8633C428-EB24-4EE0-807D-3D94853380A5}">
      <dgm:prSet/>
      <dgm:spPr/>
      <dgm:t>
        <a:bodyPr/>
        <a:lstStyle/>
        <a:p>
          <a:endParaRPr lang="ru-RU"/>
        </a:p>
      </dgm:t>
    </dgm:pt>
    <dgm:pt modelId="{51F9A7A1-F815-4653-B99A-7E43E9BFDD82}" type="parTrans" cxnId="{829D06FF-9168-4E72-A30C-176514DD1F03}">
      <dgm:prSet/>
      <dgm:spPr/>
      <dgm:t>
        <a:bodyPr/>
        <a:lstStyle/>
        <a:p>
          <a:endParaRPr lang="ru-RU"/>
        </a:p>
      </dgm:t>
    </dgm:pt>
    <dgm:pt modelId="{FA203B07-7182-4631-8817-CE08F92CBAFD}" type="sibTrans" cxnId="{829D06FF-9168-4E72-A30C-176514DD1F03}">
      <dgm:prSet/>
      <dgm:spPr/>
      <dgm:t>
        <a:bodyPr/>
        <a:lstStyle/>
        <a:p>
          <a:endParaRPr lang="ru-RU"/>
        </a:p>
      </dgm:t>
    </dgm:pt>
    <dgm:pt modelId="{1F4AC72C-BD10-483A-9820-23A8EEBF1E6F}" type="pres">
      <dgm:prSet presAssocID="{8D464472-D696-40D5-A4F1-67673DCB7A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8ED915-1AD1-4D95-82F0-6CC85A9FF5DE}" type="pres">
      <dgm:prSet presAssocID="{BB56CEB8-E0BF-414A-AE76-A64305C10D3D}" presName="parentText" presStyleLbl="node1" presStyleIdx="0" presStyleCnt="2" custAng="0" custScaleY="50904" custLinFactNeighborY="-7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B5ABA-DB6E-481B-A430-E149EA888B73}" type="pres">
      <dgm:prSet presAssocID="{BB56CEB8-E0BF-414A-AE76-A64305C10D3D}" presName="childText" presStyleLbl="revTx" presStyleIdx="0" presStyleCnt="2" custScaleX="100000" custScaleY="16065" custLinFactNeighborY="-10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DC33C-0B69-436D-AFE2-BA6F0C8CD45E}" type="pres">
      <dgm:prSet presAssocID="{6B572261-2159-447A-8C85-CC35F79F4B7D}" presName="parentText" presStyleLbl="node1" presStyleIdx="1" presStyleCnt="2" custScaleY="57851" custLinFactNeighborX="-4012" custLinFactNeighborY="-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83005-592E-4BAD-B7F9-00535501CDEC}" type="pres">
      <dgm:prSet presAssocID="{6B572261-2159-447A-8C85-CC35F79F4B7D}" presName="childText" presStyleLbl="revTx" presStyleIdx="1" presStyleCnt="2" custScaleY="14424" custLinFactNeighborX="3808" custLinFactNeighborY="20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35B5A7-017E-45F9-8F5F-68D44ABC731B}" srcId="{6B572261-2159-447A-8C85-CC35F79F4B7D}" destId="{C5FE9F53-14BE-4CCC-8418-E8FEEB144784}" srcOrd="5" destOrd="0" parTransId="{AF5B3DAF-1AF7-406F-8180-6008C6B51666}" sibTransId="{8FBC178C-68CD-4B98-A229-ACB3F529D4CB}"/>
    <dgm:cxn modelId="{6704F4B2-5D46-42CC-AE2F-61C9E105AF2A}" type="presOf" srcId="{C5FE9F53-14BE-4CCC-8418-E8FEEB144784}" destId="{C1B83005-592E-4BAD-B7F9-00535501CDEC}" srcOrd="0" destOrd="5" presId="urn:microsoft.com/office/officeart/2005/8/layout/vList2"/>
    <dgm:cxn modelId="{31F5BA82-9EF4-4652-993B-2472E5D43E6B}" srcId="{8D464472-D696-40D5-A4F1-67673DCB7A31}" destId="{6B572261-2159-447A-8C85-CC35F79F4B7D}" srcOrd="1" destOrd="0" parTransId="{60A200A1-8231-4B66-82FB-FE7CE0885434}" sibTransId="{EEAE7945-7B2C-4B82-A83A-13FD6B88851D}"/>
    <dgm:cxn modelId="{8745F32E-EA38-4FDB-B6CB-8A7643FAEEF8}" type="presOf" srcId="{9C3ABAEA-AA9C-4027-A0B7-3EC1D57C5D50}" destId="{57AB5ABA-DB6E-481B-A430-E149EA888B73}" srcOrd="0" destOrd="0" presId="urn:microsoft.com/office/officeart/2005/8/layout/vList2"/>
    <dgm:cxn modelId="{829D06FF-9168-4E72-A30C-176514DD1F03}" srcId="{6B572261-2159-447A-8C85-CC35F79F4B7D}" destId="{8633C428-EB24-4EE0-807D-3D94853380A5}" srcOrd="6" destOrd="0" parTransId="{51F9A7A1-F815-4653-B99A-7E43E9BFDD82}" sibTransId="{FA203B07-7182-4631-8817-CE08F92CBAFD}"/>
    <dgm:cxn modelId="{D9AF9B3E-F2E8-4685-A039-95F562DA3773}" srcId="{6B572261-2159-447A-8C85-CC35F79F4B7D}" destId="{98558517-A380-4511-9018-00A401C8602C}" srcOrd="4" destOrd="0" parTransId="{2684D8CC-E064-4B2E-A6AE-0EB290491EC1}" sibTransId="{5B1C1C14-CA45-4A62-9B9E-5DC644A32B08}"/>
    <dgm:cxn modelId="{54319208-BFB5-4EB6-8EAF-8D7542C5D2B7}" srcId="{6B572261-2159-447A-8C85-CC35F79F4B7D}" destId="{976CBED3-A1A3-4E11-B14C-008AB3D81E76}" srcOrd="2" destOrd="0" parTransId="{9D2F0021-BC12-48E5-A5E0-78114621A064}" sibTransId="{83CCDDF3-2C77-482F-AFCF-C77946A7AB1D}"/>
    <dgm:cxn modelId="{537FF7BF-F168-4C8D-9473-A563E6F29F88}" srcId="{6B572261-2159-447A-8C85-CC35F79F4B7D}" destId="{5729236F-2E63-4A38-B038-807139708A5B}" srcOrd="3" destOrd="0" parTransId="{482C03AC-E12F-4EC1-8B9B-D6F20EA65792}" sibTransId="{FD93E716-A35B-4B2C-B545-CF64B873E1D4}"/>
    <dgm:cxn modelId="{7ACB9AE5-10F0-47D5-BBD4-CF243B0D6B54}" srcId="{6B572261-2159-447A-8C85-CC35F79F4B7D}" destId="{601C707A-0AEE-4EE2-A6D2-05D878BBA9B8}" srcOrd="1" destOrd="0" parTransId="{BC173212-2E91-439B-A95D-61A65977D46F}" sibTransId="{5627F75B-C0BA-48B3-AA51-A6AC2C01BFEB}"/>
    <dgm:cxn modelId="{EF60144E-C28F-43D0-A385-735B8936B7A2}" type="presOf" srcId="{601C707A-0AEE-4EE2-A6D2-05D878BBA9B8}" destId="{C1B83005-592E-4BAD-B7F9-00535501CDEC}" srcOrd="0" destOrd="1" presId="urn:microsoft.com/office/officeart/2005/8/layout/vList2"/>
    <dgm:cxn modelId="{3B4FAC2E-4705-4CBA-871A-E3DCB1347318}" srcId="{6B572261-2159-447A-8C85-CC35F79F4B7D}" destId="{BFE075E5-13D6-4786-B2CA-F7A2FF792F55}" srcOrd="0" destOrd="0" parTransId="{F38D433E-0F31-4F44-B8BC-D2CA01224492}" sibTransId="{40FB813A-4ED2-443A-B852-3797DECDC050}"/>
    <dgm:cxn modelId="{392A6958-8438-4065-BE6D-BDB7732FB7B5}" type="presOf" srcId="{6B572261-2159-447A-8C85-CC35F79F4B7D}" destId="{A9EDC33C-0B69-436D-AFE2-BA6F0C8CD45E}" srcOrd="0" destOrd="0" presId="urn:microsoft.com/office/officeart/2005/8/layout/vList2"/>
    <dgm:cxn modelId="{C33EA41B-435F-4ACA-9382-EFB8CD18C0D6}" type="presOf" srcId="{976CBED3-A1A3-4E11-B14C-008AB3D81E76}" destId="{C1B83005-592E-4BAD-B7F9-00535501CDEC}" srcOrd="0" destOrd="2" presId="urn:microsoft.com/office/officeart/2005/8/layout/vList2"/>
    <dgm:cxn modelId="{6AF645C4-BABA-4188-8E9E-3A8E8E06C88B}" type="presOf" srcId="{BFE075E5-13D6-4786-B2CA-F7A2FF792F55}" destId="{C1B83005-592E-4BAD-B7F9-00535501CDEC}" srcOrd="0" destOrd="0" presId="urn:microsoft.com/office/officeart/2005/8/layout/vList2"/>
    <dgm:cxn modelId="{43355024-710F-465F-A470-8045E27CB6D3}" type="presOf" srcId="{BB56CEB8-E0BF-414A-AE76-A64305C10D3D}" destId="{898ED915-1AD1-4D95-82F0-6CC85A9FF5DE}" srcOrd="0" destOrd="0" presId="urn:microsoft.com/office/officeart/2005/8/layout/vList2"/>
    <dgm:cxn modelId="{AF424CEE-EE6F-498D-BCA8-75FB8BFA9F37}" type="presOf" srcId="{8D464472-D696-40D5-A4F1-67673DCB7A31}" destId="{1F4AC72C-BD10-483A-9820-23A8EEBF1E6F}" srcOrd="0" destOrd="0" presId="urn:microsoft.com/office/officeart/2005/8/layout/vList2"/>
    <dgm:cxn modelId="{D49EE2D0-6BC0-4ACF-B65B-AD1E658A34AE}" type="presOf" srcId="{98558517-A380-4511-9018-00A401C8602C}" destId="{C1B83005-592E-4BAD-B7F9-00535501CDEC}" srcOrd="0" destOrd="4" presId="urn:microsoft.com/office/officeart/2005/8/layout/vList2"/>
    <dgm:cxn modelId="{530018B5-A7DA-4C3E-A2EC-C3B805A40E4C}" srcId="{BB56CEB8-E0BF-414A-AE76-A64305C10D3D}" destId="{9C3ABAEA-AA9C-4027-A0B7-3EC1D57C5D50}" srcOrd="0" destOrd="0" parTransId="{EB261480-AD03-4D89-B7CE-6FEB4B0FC832}" sibTransId="{429A1147-A3E9-4B92-87FD-49DB7374EB82}"/>
    <dgm:cxn modelId="{A5094371-AA3D-423D-AE08-F3D60CC46151}" type="presOf" srcId="{8633C428-EB24-4EE0-807D-3D94853380A5}" destId="{C1B83005-592E-4BAD-B7F9-00535501CDEC}" srcOrd="0" destOrd="6" presId="urn:microsoft.com/office/officeart/2005/8/layout/vList2"/>
    <dgm:cxn modelId="{3A7B39A3-F50B-435F-A221-8597CDC1B1AD}" type="presOf" srcId="{5729236F-2E63-4A38-B038-807139708A5B}" destId="{C1B83005-592E-4BAD-B7F9-00535501CDEC}" srcOrd="0" destOrd="3" presId="urn:microsoft.com/office/officeart/2005/8/layout/vList2"/>
    <dgm:cxn modelId="{63784F21-D937-401D-A3B0-FDCBF1AC879C}" srcId="{8D464472-D696-40D5-A4F1-67673DCB7A31}" destId="{BB56CEB8-E0BF-414A-AE76-A64305C10D3D}" srcOrd="0" destOrd="0" parTransId="{5B91FFA2-6D50-4316-B9E2-4BDB0F3DBD05}" sibTransId="{0A56DB56-1A38-4859-A315-C12A8D864F6E}"/>
    <dgm:cxn modelId="{8134D9A3-F24B-466A-9183-944C3F89E011}" type="presParOf" srcId="{1F4AC72C-BD10-483A-9820-23A8EEBF1E6F}" destId="{898ED915-1AD1-4D95-82F0-6CC85A9FF5DE}" srcOrd="0" destOrd="0" presId="urn:microsoft.com/office/officeart/2005/8/layout/vList2"/>
    <dgm:cxn modelId="{D9755D08-3202-4A73-8FEA-4B1562264D45}" type="presParOf" srcId="{1F4AC72C-BD10-483A-9820-23A8EEBF1E6F}" destId="{57AB5ABA-DB6E-481B-A430-E149EA888B73}" srcOrd="1" destOrd="0" presId="urn:microsoft.com/office/officeart/2005/8/layout/vList2"/>
    <dgm:cxn modelId="{07A9051E-FC09-4E9D-86B3-CDF213924AE7}" type="presParOf" srcId="{1F4AC72C-BD10-483A-9820-23A8EEBF1E6F}" destId="{A9EDC33C-0B69-436D-AFE2-BA6F0C8CD45E}" srcOrd="2" destOrd="0" presId="urn:microsoft.com/office/officeart/2005/8/layout/vList2"/>
    <dgm:cxn modelId="{4F838794-3E12-41EF-AB22-98681F480A4E}" type="presParOf" srcId="{1F4AC72C-BD10-483A-9820-23A8EEBF1E6F}" destId="{C1B83005-592E-4BAD-B7F9-00535501CDE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4056CE-CDCC-459C-A72A-0ACF16CBD5B3}" type="doc">
      <dgm:prSet loTypeId="urn:microsoft.com/office/officeart/2005/8/layout/radial5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9D5392B-A473-4BEB-95E2-78A7916A825E}">
      <dgm:prSet phldrT="[Текст]"/>
      <dgm:spPr/>
      <dgm:t>
        <a:bodyPr/>
        <a:lstStyle/>
        <a:p>
          <a:r>
            <a:rPr lang="ru-RU" dirty="0" smtClean="0"/>
            <a:t>ОЖИДАЕМЫЕ РЕЗУЛЬТАТЫ</a:t>
          </a:r>
          <a:endParaRPr lang="ru-RU" dirty="0"/>
        </a:p>
      </dgm:t>
    </dgm:pt>
    <dgm:pt modelId="{F55D1E78-3120-4B64-86DE-20B278C7F459}" type="parTrans" cxnId="{FC91005C-16CD-41D5-B2D9-6CEBADAF9B12}">
      <dgm:prSet/>
      <dgm:spPr/>
      <dgm:t>
        <a:bodyPr/>
        <a:lstStyle/>
        <a:p>
          <a:endParaRPr lang="ru-RU"/>
        </a:p>
      </dgm:t>
    </dgm:pt>
    <dgm:pt modelId="{7D181623-4FEA-4874-83C2-506BD0713667}" type="sibTrans" cxnId="{FC91005C-16CD-41D5-B2D9-6CEBADAF9B12}">
      <dgm:prSet/>
      <dgm:spPr/>
      <dgm:t>
        <a:bodyPr/>
        <a:lstStyle/>
        <a:p>
          <a:endParaRPr lang="ru-RU"/>
        </a:p>
      </dgm:t>
    </dgm:pt>
    <dgm:pt modelId="{321FA88A-616C-4357-84A1-1F000799A001}">
      <dgm:prSet phldrT="[Текст]"/>
      <dgm:spPr/>
      <dgm:t>
        <a:bodyPr/>
        <a:lstStyle/>
        <a:p>
          <a:endParaRPr lang="ru-RU"/>
        </a:p>
      </dgm:t>
    </dgm:pt>
    <dgm:pt modelId="{11593AAE-9D7B-4469-8072-E9769DD188CD}" type="parTrans" cxnId="{058F26BF-4242-4E9D-86FB-7BDA2AC6CB31}">
      <dgm:prSet/>
      <dgm:spPr/>
      <dgm:t>
        <a:bodyPr/>
        <a:lstStyle/>
        <a:p>
          <a:endParaRPr lang="ru-RU"/>
        </a:p>
      </dgm:t>
    </dgm:pt>
    <dgm:pt modelId="{EBF24CF3-733C-4880-9B56-8D57FCFB975C}" type="sibTrans" cxnId="{058F26BF-4242-4E9D-86FB-7BDA2AC6CB31}">
      <dgm:prSet/>
      <dgm:spPr/>
      <dgm:t>
        <a:bodyPr/>
        <a:lstStyle/>
        <a:p>
          <a:endParaRPr lang="ru-RU"/>
        </a:p>
      </dgm:t>
    </dgm:pt>
    <dgm:pt modelId="{B80B7C41-5710-4495-9FB1-E8366DACAB4E}">
      <dgm:prSet phldrT="[Текст]"/>
      <dgm:spPr/>
      <dgm:t>
        <a:bodyPr/>
        <a:lstStyle/>
        <a:p>
          <a:endParaRPr lang="ru-RU" dirty="0"/>
        </a:p>
      </dgm:t>
    </dgm:pt>
    <dgm:pt modelId="{A4D19C20-6469-464E-A3D0-63E9511DAB6F}" type="parTrans" cxnId="{318BEB4E-13C5-4EE4-8149-224362CB9B31}">
      <dgm:prSet/>
      <dgm:spPr/>
      <dgm:t>
        <a:bodyPr/>
        <a:lstStyle/>
        <a:p>
          <a:endParaRPr lang="ru-RU"/>
        </a:p>
      </dgm:t>
    </dgm:pt>
    <dgm:pt modelId="{80174D2C-DCC7-4EC4-B258-B72911DCA14D}" type="sibTrans" cxnId="{318BEB4E-13C5-4EE4-8149-224362CB9B31}">
      <dgm:prSet/>
      <dgm:spPr/>
      <dgm:t>
        <a:bodyPr/>
        <a:lstStyle/>
        <a:p>
          <a:endParaRPr lang="ru-RU"/>
        </a:p>
      </dgm:t>
    </dgm:pt>
    <dgm:pt modelId="{EA3CCC60-61AD-4529-A0F0-7224F3839D46}">
      <dgm:prSet phldrT="[Текст]" phldr="1"/>
      <dgm:spPr/>
      <dgm:t>
        <a:bodyPr/>
        <a:lstStyle/>
        <a:p>
          <a:endParaRPr lang="ru-RU"/>
        </a:p>
      </dgm:t>
    </dgm:pt>
    <dgm:pt modelId="{2FB2C1A9-5657-4CAB-949A-8F8A7380CD80}" type="parTrans" cxnId="{A1D9A80E-6433-4B43-B77A-89F23DE9FC7E}">
      <dgm:prSet/>
      <dgm:spPr/>
      <dgm:t>
        <a:bodyPr/>
        <a:lstStyle/>
        <a:p>
          <a:endParaRPr lang="ru-RU"/>
        </a:p>
      </dgm:t>
    </dgm:pt>
    <dgm:pt modelId="{A29F618D-6505-4E59-A984-9F4340574F0C}" type="sibTrans" cxnId="{A1D9A80E-6433-4B43-B77A-89F23DE9FC7E}">
      <dgm:prSet/>
      <dgm:spPr/>
      <dgm:t>
        <a:bodyPr/>
        <a:lstStyle/>
        <a:p>
          <a:endParaRPr lang="ru-RU"/>
        </a:p>
      </dgm:t>
    </dgm:pt>
    <dgm:pt modelId="{520CADDD-3002-4176-83E3-8051CF5D1548}">
      <dgm:prSet custT="1"/>
      <dgm:spPr/>
      <dgm:t>
        <a:bodyPr/>
        <a:lstStyle/>
        <a:p>
          <a:r>
            <a:rPr lang="ru-RU" sz="1600" dirty="0" smtClean="0"/>
            <a:t>Установится более тесное общение людей пожилого возраста и молодого поколения.</a:t>
          </a:r>
          <a:endParaRPr lang="ru-RU" sz="1600" dirty="0"/>
        </a:p>
      </dgm:t>
    </dgm:pt>
    <dgm:pt modelId="{0E9108F7-1516-46CA-892C-5C804DCBE439}" type="parTrans" cxnId="{2806C0BD-B019-4308-A729-DA05765EB6F1}">
      <dgm:prSet/>
      <dgm:spPr/>
      <dgm:t>
        <a:bodyPr/>
        <a:lstStyle/>
        <a:p>
          <a:endParaRPr lang="ru-RU"/>
        </a:p>
      </dgm:t>
    </dgm:pt>
    <dgm:pt modelId="{E271D803-B19D-466E-BB5E-05F80B10D978}" type="sibTrans" cxnId="{2806C0BD-B019-4308-A729-DA05765EB6F1}">
      <dgm:prSet/>
      <dgm:spPr/>
      <dgm:t>
        <a:bodyPr/>
        <a:lstStyle/>
        <a:p>
          <a:endParaRPr lang="ru-RU"/>
        </a:p>
      </dgm:t>
    </dgm:pt>
    <dgm:pt modelId="{B4C5C897-B36F-4400-8E4F-C9C70F4C2E6D}">
      <dgm:prSet/>
      <dgm:spPr/>
      <dgm:t>
        <a:bodyPr/>
        <a:lstStyle/>
        <a:p>
          <a:endParaRPr lang="ru-RU"/>
        </a:p>
      </dgm:t>
    </dgm:pt>
    <dgm:pt modelId="{878FE29A-1741-4D52-8A4D-B272CB43C9AD}" type="parTrans" cxnId="{37BA2912-C7B7-4AC7-8BE2-379AC6169535}">
      <dgm:prSet/>
      <dgm:spPr/>
      <dgm:t>
        <a:bodyPr/>
        <a:lstStyle/>
        <a:p>
          <a:endParaRPr lang="ru-RU"/>
        </a:p>
      </dgm:t>
    </dgm:pt>
    <dgm:pt modelId="{754466BE-B230-4135-85A6-E14908BAB947}" type="sibTrans" cxnId="{37BA2912-C7B7-4AC7-8BE2-379AC6169535}">
      <dgm:prSet/>
      <dgm:spPr/>
      <dgm:t>
        <a:bodyPr/>
        <a:lstStyle/>
        <a:p>
          <a:endParaRPr lang="ru-RU"/>
        </a:p>
      </dgm:t>
    </dgm:pt>
    <dgm:pt modelId="{0A1E7D6B-1844-47BE-8B35-8D9981C15762}">
      <dgm:prSet/>
      <dgm:spPr/>
      <dgm:t>
        <a:bodyPr/>
        <a:lstStyle/>
        <a:p>
          <a:endParaRPr lang="ru-RU"/>
        </a:p>
      </dgm:t>
    </dgm:pt>
    <dgm:pt modelId="{1E753346-CB48-412C-973C-5DC02F9C185D}" type="parTrans" cxnId="{E0D01741-DA49-44D5-836A-39CC1B590BDD}">
      <dgm:prSet/>
      <dgm:spPr/>
      <dgm:t>
        <a:bodyPr/>
        <a:lstStyle/>
        <a:p>
          <a:endParaRPr lang="ru-RU"/>
        </a:p>
      </dgm:t>
    </dgm:pt>
    <dgm:pt modelId="{8AF2BD9F-CA1C-433A-B665-90A747F2D424}" type="sibTrans" cxnId="{E0D01741-DA49-44D5-836A-39CC1B590BDD}">
      <dgm:prSet/>
      <dgm:spPr/>
      <dgm:t>
        <a:bodyPr/>
        <a:lstStyle/>
        <a:p>
          <a:endParaRPr lang="ru-RU"/>
        </a:p>
      </dgm:t>
    </dgm:pt>
    <dgm:pt modelId="{37B3AAD9-7AB1-4814-8E81-8A5A1BED3882}">
      <dgm:prSet custT="1"/>
      <dgm:spPr/>
      <dgm:t>
        <a:bodyPr/>
        <a:lstStyle/>
        <a:p>
          <a:r>
            <a:rPr lang="ru-RU" sz="1600" dirty="0" smtClean="0"/>
            <a:t>Расширятся представления детей о подвигах российского народа, об истории родного отечества.</a:t>
          </a:r>
          <a:endParaRPr lang="ru-RU" sz="1600" dirty="0"/>
        </a:p>
      </dgm:t>
    </dgm:pt>
    <dgm:pt modelId="{96C04DCD-FA5F-4EDC-8FFB-E8DED361D187}" type="parTrans" cxnId="{4E7CD3CA-1369-479A-BD4B-E6AAB00031D5}">
      <dgm:prSet/>
      <dgm:spPr/>
      <dgm:t>
        <a:bodyPr/>
        <a:lstStyle/>
        <a:p>
          <a:endParaRPr lang="ru-RU"/>
        </a:p>
      </dgm:t>
    </dgm:pt>
    <dgm:pt modelId="{EF31ECCB-BE0D-4332-9FCA-B1FB2E4B7525}" type="sibTrans" cxnId="{4E7CD3CA-1369-479A-BD4B-E6AAB00031D5}">
      <dgm:prSet/>
      <dgm:spPr/>
      <dgm:t>
        <a:bodyPr/>
        <a:lstStyle/>
        <a:p>
          <a:endParaRPr lang="ru-RU"/>
        </a:p>
      </dgm:t>
    </dgm:pt>
    <dgm:pt modelId="{02ACCD40-1E25-47E5-AEC8-F46EAA3F2EDD}">
      <dgm:prSet custT="1"/>
      <dgm:spPr/>
      <dgm:t>
        <a:bodyPr/>
        <a:lstStyle/>
        <a:p>
          <a:r>
            <a:rPr lang="ru-RU" sz="1600" dirty="0" smtClean="0"/>
            <a:t>Расширятся представления детей о подвигах российского народа, об истории родного отечест</a:t>
          </a:r>
          <a:r>
            <a:rPr lang="ru-RU" sz="1400" dirty="0" smtClean="0"/>
            <a:t>ва.</a:t>
          </a:r>
          <a:endParaRPr lang="ru-RU" sz="1400" dirty="0"/>
        </a:p>
      </dgm:t>
    </dgm:pt>
    <dgm:pt modelId="{427A1AD4-28D0-41C4-B4CD-0BD51356ED22}" type="parTrans" cxnId="{869AC1F0-E87B-4A6C-9D26-F4CAFD578810}">
      <dgm:prSet/>
      <dgm:spPr/>
      <dgm:t>
        <a:bodyPr/>
        <a:lstStyle/>
        <a:p>
          <a:endParaRPr lang="ru-RU"/>
        </a:p>
      </dgm:t>
    </dgm:pt>
    <dgm:pt modelId="{F1186F64-BBFF-4ED6-B39F-1DD08C46FE6F}" type="sibTrans" cxnId="{869AC1F0-E87B-4A6C-9D26-F4CAFD578810}">
      <dgm:prSet/>
      <dgm:spPr/>
      <dgm:t>
        <a:bodyPr/>
        <a:lstStyle/>
        <a:p>
          <a:endParaRPr lang="ru-RU"/>
        </a:p>
      </dgm:t>
    </dgm:pt>
    <dgm:pt modelId="{44520534-3E1F-498C-B272-CCBFCD7274EC}" type="pres">
      <dgm:prSet presAssocID="{F44056CE-CDCC-459C-A72A-0ACF16CBD5B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6971F6-6BE9-428E-A4DB-BD5A230A6DD0}" type="pres">
      <dgm:prSet presAssocID="{59D5392B-A473-4BEB-95E2-78A7916A825E}" presName="centerShape" presStyleLbl="node0" presStyleIdx="0" presStyleCnt="1" custScaleX="81438" custScaleY="72033" custLinFactNeighborX="-341" custLinFactNeighborY="-4223"/>
      <dgm:spPr/>
      <dgm:t>
        <a:bodyPr/>
        <a:lstStyle/>
        <a:p>
          <a:endParaRPr lang="ru-RU"/>
        </a:p>
      </dgm:t>
    </dgm:pt>
    <dgm:pt modelId="{2634EE31-4A63-42F6-853E-8E66F220C018}" type="pres">
      <dgm:prSet presAssocID="{427A1AD4-28D0-41C4-B4CD-0BD51356ED22}" presName="parTrans" presStyleLbl="sibTrans2D1" presStyleIdx="0" presStyleCnt="3"/>
      <dgm:spPr/>
      <dgm:t>
        <a:bodyPr/>
        <a:lstStyle/>
        <a:p>
          <a:endParaRPr lang="ru-RU"/>
        </a:p>
      </dgm:t>
    </dgm:pt>
    <dgm:pt modelId="{5D2F25BA-F848-435E-8BE4-05B540133A1C}" type="pres">
      <dgm:prSet presAssocID="{427A1AD4-28D0-41C4-B4CD-0BD51356ED22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726C38C-8DC6-403E-B283-24B84A7184C7}" type="pres">
      <dgm:prSet presAssocID="{02ACCD40-1E25-47E5-AEC8-F46EAA3F2EDD}" presName="node" presStyleLbl="node1" presStyleIdx="0" presStyleCnt="3" custScaleX="117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E98B7-8261-45BD-BA83-AB0B98BC31DA}" type="pres">
      <dgm:prSet presAssocID="{96C04DCD-FA5F-4EDC-8FFB-E8DED361D187}" presName="parTrans" presStyleLbl="sibTrans2D1" presStyleIdx="1" presStyleCnt="3"/>
      <dgm:spPr/>
      <dgm:t>
        <a:bodyPr/>
        <a:lstStyle/>
        <a:p>
          <a:endParaRPr lang="ru-RU"/>
        </a:p>
      </dgm:t>
    </dgm:pt>
    <dgm:pt modelId="{BE49DB35-A26A-4478-89D2-220B61830AF9}" type="pres">
      <dgm:prSet presAssocID="{96C04DCD-FA5F-4EDC-8FFB-E8DED361D187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A96ADFB-1619-470E-AAAC-18D97EDAB9E2}" type="pres">
      <dgm:prSet presAssocID="{37B3AAD9-7AB1-4814-8E81-8A5A1BED3882}" presName="node" presStyleLbl="node1" presStyleIdx="1" presStyleCnt="3" custScaleX="126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91081-11C6-4641-B224-E88085C214EF}" type="pres">
      <dgm:prSet presAssocID="{0E9108F7-1516-46CA-892C-5C804DCBE439}" presName="parTrans" presStyleLbl="sibTrans2D1" presStyleIdx="2" presStyleCnt="3"/>
      <dgm:spPr/>
      <dgm:t>
        <a:bodyPr/>
        <a:lstStyle/>
        <a:p>
          <a:endParaRPr lang="ru-RU"/>
        </a:p>
      </dgm:t>
    </dgm:pt>
    <dgm:pt modelId="{52049CC8-3110-451A-96BF-610E50A8D586}" type="pres">
      <dgm:prSet presAssocID="{0E9108F7-1516-46CA-892C-5C804DCBE439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42AE72CC-5350-461E-B851-61D5DB21122C}" type="pres">
      <dgm:prSet presAssocID="{520CADDD-3002-4176-83E3-8051CF5D1548}" presName="node" presStyleLbl="node1" presStyleIdx="2" presStyleCnt="3" custScaleX="129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9AC1F0-E87B-4A6C-9D26-F4CAFD578810}" srcId="{59D5392B-A473-4BEB-95E2-78A7916A825E}" destId="{02ACCD40-1E25-47E5-AEC8-F46EAA3F2EDD}" srcOrd="0" destOrd="0" parTransId="{427A1AD4-28D0-41C4-B4CD-0BD51356ED22}" sibTransId="{F1186F64-BBFF-4ED6-B39F-1DD08C46FE6F}"/>
    <dgm:cxn modelId="{058F26BF-4242-4E9D-86FB-7BDA2AC6CB31}" srcId="{F44056CE-CDCC-459C-A72A-0ACF16CBD5B3}" destId="{321FA88A-616C-4357-84A1-1F000799A001}" srcOrd="1" destOrd="0" parTransId="{11593AAE-9D7B-4469-8072-E9769DD188CD}" sibTransId="{EBF24CF3-733C-4880-9B56-8D57FCFB975C}"/>
    <dgm:cxn modelId="{E0D01741-DA49-44D5-836A-39CC1B590BDD}" srcId="{B80B7C41-5710-4495-9FB1-E8366DACAB4E}" destId="{0A1E7D6B-1844-47BE-8B35-8D9981C15762}" srcOrd="1" destOrd="0" parTransId="{1E753346-CB48-412C-973C-5DC02F9C185D}" sibTransId="{8AF2BD9F-CA1C-433A-B665-90A747F2D424}"/>
    <dgm:cxn modelId="{1775C64D-1AC6-48F6-9E77-372EE1C259F9}" type="presOf" srcId="{427A1AD4-28D0-41C4-B4CD-0BD51356ED22}" destId="{5D2F25BA-F848-435E-8BE4-05B540133A1C}" srcOrd="1" destOrd="0" presId="urn:microsoft.com/office/officeart/2005/8/layout/radial5"/>
    <dgm:cxn modelId="{99A661CB-03A3-41A5-BC3B-A47C8DBCFC5C}" type="presOf" srcId="{0E9108F7-1516-46CA-892C-5C804DCBE439}" destId="{CE291081-11C6-4641-B224-E88085C214EF}" srcOrd="0" destOrd="0" presId="urn:microsoft.com/office/officeart/2005/8/layout/radial5"/>
    <dgm:cxn modelId="{9D31FCF3-79C0-40A9-AA9D-108BAD7FD5D1}" type="presOf" srcId="{02ACCD40-1E25-47E5-AEC8-F46EAA3F2EDD}" destId="{F726C38C-8DC6-403E-B283-24B84A7184C7}" srcOrd="0" destOrd="0" presId="urn:microsoft.com/office/officeart/2005/8/layout/radial5"/>
    <dgm:cxn modelId="{469EC377-E1E4-4412-919A-793D434FEF53}" type="presOf" srcId="{0E9108F7-1516-46CA-892C-5C804DCBE439}" destId="{52049CC8-3110-451A-96BF-610E50A8D586}" srcOrd="1" destOrd="0" presId="urn:microsoft.com/office/officeart/2005/8/layout/radial5"/>
    <dgm:cxn modelId="{635605B1-D101-45B0-BC7D-5B9FD972EEBD}" type="presOf" srcId="{96C04DCD-FA5F-4EDC-8FFB-E8DED361D187}" destId="{BE49DB35-A26A-4478-89D2-220B61830AF9}" srcOrd="1" destOrd="0" presId="urn:microsoft.com/office/officeart/2005/8/layout/radial5"/>
    <dgm:cxn modelId="{7324A73B-0016-4A79-82C0-617A6CDE70A6}" type="presOf" srcId="{427A1AD4-28D0-41C4-B4CD-0BD51356ED22}" destId="{2634EE31-4A63-42F6-853E-8E66F220C018}" srcOrd="0" destOrd="0" presId="urn:microsoft.com/office/officeart/2005/8/layout/radial5"/>
    <dgm:cxn modelId="{2806C0BD-B019-4308-A729-DA05765EB6F1}" srcId="{59D5392B-A473-4BEB-95E2-78A7916A825E}" destId="{520CADDD-3002-4176-83E3-8051CF5D1548}" srcOrd="2" destOrd="0" parTransId="{0E9108F7-1516-46CA-892C-5C804DCBE439}" sibTransId="{E271D803-B19D-466E-BB5E-05F80B10D978}"/>
    <dgm:cxn modelId="{37BA2912-C7B7-4AC7-8BE2-379AC6169535}" srcId="{321FA88A-616C-4357-84A1-1F000799A001}" destId="{B4C5C897-B36F-4400-8E4F-C9C70F4C2E6D}" srcOrd="0" destOrd="0" parTransId="{878FE29A-1741-4D52-8A4D-B272CB43C9AD}" sibTransId="{754466BE-B230-4135-85A6-E14908BAB947}"/>
    <dgm:cxn modelId="{39A9D641-A7A7-4907-A1D3-8C22AB3A2B44}" type="presOf" srcId="{96C04DCD-FA5F-4EDC-8FFB-E8DED361D187}" destId="{DC4E98B7-8261-45BD-BA83-AB0B98BC31DA}" srcOrd="0" destOrd="0" presId="urn:microsoft.com/office/officeart/2005/8/layout/radial5"/>
    <dgm:cxn modelId="{7009A795-DC2A-4F40-8748-F5E394948379}" type="presOf" srcId="{F44056CE-CDCC-459C-A72A-0ACF16CBD5B3}" destId="{44520534-3E1F-498C-B272-CCBFCD7274EC}" srcOrd="0" destOrd="0" presId="urn:microsoft.com/office/officeart/2005/8/layout/radial5"/>
    <dgm:cxn modelId="{318BEB4E-13C5-4EE4-8149-224362CB9B31}" srcId="{F44056CE-CDCC-459C-A72A-0ACF16CBD5B3}" destId="{B80B7C41-5710-4495-9FB1-E8366DACAB4E}" srcOrd="2" destOrd="0" parTransId="{A4D19C20-6469-464E-A3D0-63E9511DAB6F}" sibTransId="{80174D2C-DCC7-4EC4-B258-B72911DCA14D}"/>
    <dgm:cxn modelId="{A1D9A80E-6433-4B43-B77A-89F23DE9FC7E}" srcId="{B80B7C41-5710-4495-9FB1-E8366DACAB4E}" destId="{EA3CCC60-61AD-4529-A0F0-7224F3839D46}" srcOrd="0" destOrd="0" parTransId="{2FB2C1A9-5657-4CAB-949A-8F8A7380CD80}" sibTransId="{A29F618D-6505-4E59-A984-9F4340574F0C}"/>
    <dgm:cxn modelId="{FC91005C-16CD-41D5-B2D9-6CEBADAF9B12}" srcId="{F44056CE-CDCC-459C-A72A-0ACF16CBD5B3}" destId="{59D5392B-A473-4BEB-95E2-78A7916A825E}" srcOrd="0" destOrd="0" parTransId="{F55D1E78-3120-4B64-86DE-20B278C7F459}" sibTransId="{7D181623-4FEA-4874-83C2-506BD0713667}"/>
    <dgm:cxn modelId="{D1F7946E-9E21-4279-8050-939A56980298}" type="presOf" srcId="{520CADDD-3002-4176-83E3-8051CF5D1548}" destId="{42AE72CC-5350-461E-B851-61D5DB21122C}" srcOrd="0" destOrd="0" presId="urn:microsoft.com/office/officeart/2005/8/layout/radial5"/>
    <dgm:cxn modelId="{4E7CD3CA-1369-479A-BD4B-E6AAB00031D5}" srcId="{59D5392B-A473-4BEB-95E2-78A7916A825E}" destId="{37B3AAD9-7AB1-4814-8E81-8A5A1BED3882}" srcOrd="1" destOrd="0" parTransId="{96C04DCD-FA5F-4EDC-8FFB-E8DED361D187}" sibTransId="{EF31ECCB-BE0D-4332-9FCA-B1FB2E4B7525}"/>
    <dgm:cxn modelId="{40ACC62C-9158-4B6B-8D4F-EFDF91186871}" type="presOf" srcId="{59D5392B-A473-4BEB-95E2-78A7916A825E}" destId="{886971F6-6BE9-428E-A4DB-BD5A230A6DD0}" srcOrd="0" destOrd="0" presId="urn:microsoft.com/office/officeart/2005/8/layout/radial5"/>
    <dgm:cxn modelId="{4A37E434-5462-4316-85F1-D0B1A7BA9D3B}" type="presOf" srcId="{37B3AAD9-7AB1-4814-8E81-8A5A1BED3882}" destId="{FA96ADFB-1619-470E-AAAC-18D97EDAB9E2}" srcOrd="0" destOrd="0" presId="urn:microsoft.com/office/officeart/2005/8/layout/radial5"/>
    <dgm:cxn modelId="{C983E3EE-D7B0-4DF2-8334-9A93C529E824}" type="presParOf" srcId="{44520534-3E1F-498C-B272-CCBFCD7274EC}" destId="{886971F6-6BE9-428E-A4DB-BD5A230A6DD0}" srcOrd="0" destOrd="0" presId="urn:microsoft.com/office/officeart/2005/8/layout/radial5"/>
    <dgm:cxn modelId="{100F0F8A-DCFF-4D20-BC3F-26CA0E32BD54}" type="presParOf" srcId="{44520534-3E1F-498C-B272-CCBFCD7274EC}" destId="{2634EE31-4A63-42F6-853E-8E66F220C018}" srcOrd="1" destOrd="0" presId="urn:microsoft.com/office/officeart/2005/8/layout/radial5"/>
    <dgm:cxn modelId="{EAC09ECC-2462-4238-B5D4-7DEE5FFAB14F}" type="presParOf" srcId="{2634EE31-4A63-42F6-853E-8E66F220C018}" destId="{5D2F25BA-F848-435E-8BE4-05B540133A1C}" srcOrd="0" destOrd="0" presId="urn:microsoft.com/office/officeart/2005/8/layout/radial5"/>
    <dgm:cxn modelId="{321B6672-502A-47AF-9FFB-D078BF4EAF06}" type="presParOf" srcId="{44520534-3E1F-498C-B272-CCBFCD7274EC}" destId="{F726C38C-8DC6-403E-B283-24B84A7184C7}" srcOrd="2" destOrd="0" presId="urn:microsoft.com/office/officeart/2005/8/layout/radial5"/>
    <dgm:cxn modelId="{34E82378-5116-42DE-A955-7EBFF5B74B3B}" type="presParOf" srcId="{44520534-3E1F-498C-B272-CCBFCD7274EC}" destId="{DC4E98B7-8261-45BD-BA83-AB0B98BC31DA}" srcOrd="3" destOrd="0" presId="urn:microsoft.com/office/officeart/2005/8/layout/radial5"/>
    <dgm:cxn modelId="{CD8BA464-B383-4AFC-AA2F-801E3C6754D6}" type="presParOf" srcId="{DC4E98B7-8261-45BD-BA83-AB0B98BC31DA}" destId="{BE49DB35-A26A-4478-89D2-220B61830AF9}" srcOrd="0" destOrd="0" presId="urn:microsoft.com/office/officeart/2005/8/layout/radial5"/>
    <dgm:cxn modelId="{DD2CC279-62F5-4BA0-9271-829D9E0771C5}" type="presParOf" srcId="{44520534-3E1F-498C-B272-CCBFCD7274EC}" destId="{FA96ADFB-1619-470E-AAAC-18D97EDAB9E2}" srcOrd="4" destOrd="0" presId="urn:microsoft.com/office/officeart/2005/8/layout/radial5"/>
    <dgm:cxn modelId="{04591E1F-4EDB-4F02-B786-B65C1222A3F9}" type="presParOf" srcId="{44520534-3E1F-498C-B272-CCBFCD7274EC}" destId="{CE291081-11C6-4641-B224-E88085C214EF}" srcOrd="5" destOrd="0" presId="urn:microsoft.com/office/officeart/2005/8/layout/radial5"/>
    <dgm:cxn modelId="{ECAD9DCA-CEC5-448A-A98F-3BDCF645DBF1}" type="presParOf" srcId="{CE291081-11C6-4641-B224-E88085C214EF}" destId="{52049CC8-3110-451A-96BF-610E50A8D586}" srcOrd="0" destOrd="0" presId="urn:microsoft.com/office/officeart/2005/8/layout/radial5"/>
    <dgm:cxn modelId="{DB6E6AC9-F9C5-4ABD-84E3-3C7C98008059}" type="presParOf" srcId="{44520534-3E1F-498C-B272-CCBFCD7274EC}" destId="{42AE72CC-5350-461E-B851-61D5DB21122C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679BD1-6C58-4A15-BBFD-783D695EEB1A}" type="doc">
      <dgm:prSet loTypeId="urn:microsoft.com/office/officeart/2005/8/layout/vProcess5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0737EC1-995E-40AD-9BAF-FA5698D1D120}">
      <dgm:prSet phldrT="[Текст]"/>
      <dgm:spPr/>
      <dgm:t>
        <a:bodyPr/>
        <a:lstStyle/>
        <a:p>
          <a:r>
            <a:rPr lang="ru-RU" b="1" dirty="0" smtClean="0"/>
            <a:t>Подготовительный этап</a:t>
          </a:r>
          <a:endParaRPr lang="ru-RU" dirty="0"/>
        </a:p>
      </dgm:t>
    </dgm:pt>
    <dgm:pt modelId="{4084744A-9CE2-4DC1-B960-882370001A15}" type="parTrans" cxnId="{89823645-0FCC-4622-8D68-F6FE187E4A51}">
      <dgm:prSet/>
      <dgm:spPr/>
      <dgm:t>
        <a:bodyPr/>
        <a:lstStyle/>
        <a:p>
          <a:endParaRPr lang="ru-RU"/>
        </a:p>
      </dgm:t>
    </dgm:pt>
    <dgm:pt modelId="{2F0092D2-7347-4CC8-B825-C1F97B265717}" type="sibTrans" cxnId="{89823645-0FCC-4622-8D68-F6FE187E4A51}">
      <dgm:prSet/>
      <dgm:spPr/>
      <dgm:t>
        <a:bodyPr/>
        <a:lstStyle/>
        <a:p>
          <a:endParaRPr lang="ru-RU"/>
        </a:p>
      </dgm:t>
    </dgm:pt>
    <dgm:pt modelId="{77A94E15-0725-416F-B7E4-A309A918F74F}">
      <dgm:prSet phldrT="[Текст]"/>
      <dgm:spPr/>
      <dgm:t>
        <a:bodyPr/>
        <a:lstStyle/>
        <a:p>
          <a:r>
            <a:rPr lang="ru-RU" b="1" dirty="0" smtClean="0"/>
            <a:t>Практический этап</a:t>
          </a:r>
          <a:endParaRPr lang="ru-RU" dirty="0"/>
        </a:p>
      </dgm:t>
    </dgm:pt>
    <dgm:pt modelId="{05169CD9-38DB-4DC7-9006-5C57F7A10508}" type="parTrans" cxnId="{82D383C8-A86F-41E3-B49E-E3F6DD14E011}">
      <dgm:prSet/>
      <dgm:spPr/>
      <dgm:t>
        <a:bodyPr/>
        <a:lstStyle/>
        <a:p>
          <a:endParaRPr lang="ru-RU"/>
        </a:p>
      </dgm:t>
    </dgm:pt>
    <dgm:pt modelId="{0F7DB41B-89DA-4FCC-858A-6FFEFDCC9D2C}" type="sibTrans" cxnId="{82D383C8-A86F-41E3-B49E-E3F6DD14E011}">
      <dgm:prSet/>
      <dgm:spPr/>
      <dgm:t>
        <a:bodyPr/>
        <a:lstStyle/>
        <a:p>
          <a:endParaRPr lang="ru-RU"/>
        </a:p>
      </dgm:t>
    </dgm:pt>
    <dgm:pt modelId="{E7F48D59-DC9E-4AAD-B49B-227CD68F53D8}">
      <dgm:prSet phldrT="[Текст]"/>
      <dgm:spPr/>
      <dgm:t>
        <a:bodyPr/>
        <a:lstStyle/>
        <a:p>
          <a:r>
            <a:rPr lang="ru-RU" b="1" dirty="0" smtClean="0"/>
            <a:t>Заключительный этап</a:t>
          </a:r>
          <a:endParaRPr lang="ru-RU" dirty="0"/>
        </a:p>
      </dgm:t>
    </dgm:pt>
    <dgm:pt modelId="{771502C5-50ED-4171-928E-375DE77CC1CA}" type="parTrans" cxnId="{3E3E34D9-3132-4D66-8C7D-85FA634EABC0}">
      <dgm:prSet/>
      <dgm:spPr/>
      <dgm:t>
        <a:bodyPr/>
        <a:lstStyle/>
        <a:p>
          <a:endParaRPr lang="ru-RU"/>
        </a:p>
      </dgm:t>
    </dgm:pt>
    <dgm:pt modelId="{76061779-EE9A-4845-9720-CDA8CFAB9A25}" type="sibTrans" cxnId="{3E3E34D9-3132-4D66-8C7D-85FA634EABC0}">
      <dgm:prSet/>
      <dgm:spPr/>
      <dgm:t>
        <a:bodyPr/>
        <a:lstStyle/>
        <a:p>
          <a:endParaRPr lang="ru-RU"/>
        </a:p>
      </dgm:t>
    </dgm:pt>
    <dgm:pt modelId="{5524CE88-299C-4594-BEA0-ECD64202C70E}" type="pres">
      <dgm:prSet presAssocID="{DC679BD1-6C58-4A15-BBFD-783D695EEB1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2AE78C-F1F2-45A7-9696-B1CDDF38293D}" type="pres">
      <dgm:prSet presAssocID="{DC679BD1-6C58-4A15-BBFD-783D695EEB1A}" presName="dummyMaxCanvas" presStyleCnt="0">
        <dgm:presLayoutVars/>
      </dgm:prSet>
      <dgm:spPr/>
    </dgm:pt>
    <dgm:pt modelId="{4E319D63-5B8D-456E-9393-C2B2E5B02A3D}" type="pres">
      <dgm:prSet presAssocID="{DC679BD1-6C58-4A15-BBFD-783D695EEB1A}" presName="ThreeNodes_1" presStyleLbl="node1" presStyleIdx="0" presStyleCnt="3" custLinFactNeighborX="-1909" custLinFactNeighborY="-15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F3012-F05C-4A4C-8710-7A9C03720192}" type="pres">
      <dgm:prSet presAssocID="{DC679BD1-6C58-4A15-BBFD-783D695EEB1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99077F-B66E-4143-8EBA-270F06C6D548}" type="pres">
      <dgm:prSet presAssocID="{DC679BD1-6C58-4A15-BBFD-783D695EEB1A}" presName="ThreeNodes_3" presStyleLbl="node1" presStyleIdx="2" presStyleCnt="3" custLinFactNeighborX="0" custLinFactNeighborY="-1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0B538-155E-4A0B-B656-A67153FB23D4}" type="pres">
      <dgm:prSet presAssocID="{DC679BD1-6C58-4A15-BBFD-783D695EEB1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C0C59-2983-4052-86F4-B6F4D67D2985}" type="pres">
      <dgm:prSet presAssocID="{DC679BD1-6C58-4A15-BBFD-783D695EEB1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7DE210-BE3E-492D-BAEC-B4008BF2C22F}" type="pres">
      <dgm:prSet presAssocID="{DC679BD1-6C58-4A15-BBFD-783D695EEB1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A4BC1-506C-4D25-8D6E-2078D13F11B3}" type="pres">
      <dgm:prSet presAssocID="{DC679BD1-6C58-4A15-BBFD-783D695EEB1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F2C3C-D4FF-493D-8983-E50E4A623D12}" type="pres">
      <dgm:prSet presAssocID="{DC679BD1-6C58-4A15-BBFD-783D695EEB1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D383C8-A86F-41E3-B49E-E3F6DD14E011}" srcId="{DC679BD1-6C58-4A15-BBFD-783D695EEB1A}" destId="{77A94E15-0725-416F-B7E4-A309A918F74F}" srcOrd="1" destOrd="0" parTransId="{05169CD9-38DB-4DC7-9006-5C57F7A10508}" sibTransId="{0F7DB41B-89DA-4FCC-858A-6FFEFDCC9D2C}"/>
    <dgm:cxn modelId="{71E70783-F73A-4EA2-8EF7-2E1FFCFC2652}" type="presOf" srcId="{E0737EC1-995E-40AD-9BAF-FA5698D1D120}" destId="{8E7DE210-BE3E-492D-BAEC-B4008BF2C22F}" srcOrd="1" destOrd="0" presId="urn:microsoft.com/office/officeart/2005/8/layout/vProcess5"/>
    <dgm:cxn modelId="{2C228DFB-BF0F-4F8F-B27B-2294EF8F2C09}" type="presOf" srcId="{77A94E15-0725-416F-B7E4-A309A918F74F}" destId="{3DBF3012-F05C-4A4C-8710-7A9C03720192}" srcOrd="0" destOrd="0" presId="urn:microsoft.com/office/officeart/2005/8/layout/vProcess5"/>
    <dgm:cxn modelId="{341EBB7B-235D-4E45-BB78-3C2AD1367721}" type="presOf" srcId="{DC679BD1-6C58-4A15-BBFD-783D695EEB1A}" destId="{5524CE88-299C-4594-BEA0-ECD64202C70E}" srcOrd="0" destOrd="0" presId="urn:microsoft.com/office/officeart/2005/8/layout/vProcess5"/>
    <dgm:cxn modelId="{15CF41D9-8B66-4900-9AF1-0417687B6F60}" type="presOf" srcId="{77A94E15-0725-416F-B7E4-A309A918F74F}" destId="{2DDA4BC1-506C-4D25-8D6E-2078D13F11B3}" srcOrd="1" destOrd="0" presId="urn:microsoft.com/office/officeart/2005/8/layout/vProcess5"/>
    <dgm:cxn modelId="{45808774-9418-46E4-B7F9-7DC37EFFDA6B}" type="presOf" srcId="{E7F48D59-DC9E-4AAD-B49B-227CD68F53D8}" destId="{8099077F-B66E-4143-8EBA-270F06C6D548}" srcOrd="0" destOrd="0" presId="urn:microsoft.com/office/officeart/2005/8/layout/vProcess5"/>
    <dgm:cxn modelId="{2522F9FC-0FB5-445D-BE20-E4E9C99A73CE}" type="presOf" srcId="{E7F48D59-DC9E-4AAD-B49B-227CD68F53D8}" destId="{691F2C3C-D4FF-493D-8983-E50E4A623D12}" srcOrd="1" destOrd="0" presId="urn:microsoft.com/office/officeart/2005/8/layout/vProcess5"/>
    <dgm:cxn modelId="{89823645-0FCC-4622-8D68-F6FE187E4A51}" srcId="{DC679BD1-6C58-4A15-BBFD-783D695EEB1A}" destId="{E0737EC1-995E-40AD-9BAF-FA5698D1D120}" srcOrd="0" destOrd="0" parTransId="{4084744A-9CE2-4DC1-B960-882370001A15}" sibTransId="{2F0092D2-7347-4CC8-B825-C1F97B265717}"/>
    <dgm:cxn modelId="{5D6A8BF3-9B55-4968-AA50-3DCE9E2F1571}" type="presOf" srcId="{E0737EC1-995E-40AD-9BAF-FA5698D1D120}" destId="{4E319D63-5B8D-456E-9393-C2B2E5B02A3D}" srcOrd="0" destOrd="0" presId="urn:microsoft.com/office/officeart/2005/8/layout/vProcess5"/>
    <dgm:cxn modelId="{2830D84E-A6B7-4698-8EE0-A4BE50FCD087}" type="presOf" srcId="{2F0092D2-7347-4CC8-B825-C1F97B265717}" destId="{9460B538-155E-4A0B-B656-A67153FB23D4}" srcOrd="0" destOrd="0" presId="urn:microsoft.com/office/officeart/2005/8/layout/vProcess5"/>
    <dgm:cxn modelId="{F6B3944E-67ED-4160-9B7C-79687DCCD2F4}" type="presOf" srcId="{0F7DB41B-89DA-4FCC-858A-6FFEFDCC9D2C}" destId="{D01C0C59-2983-4052-86F4-B6F4D67D2985}" srcOrd="0" destOrd="0" presId="urn:microsoft.com/office/officeart/2005/8/layout/vProcess5"/>
    <dgm:cxn modelId="{3E3E34D9-3132-4D66-8C7D-85FA634EABC0}" srcId="{DC679BD1-6C58-4A15-BBFD-783D695EEB1A}" destId="{E7F48D59-DC9E-4AAD-B49B-227CD68F53D8}" srcOrd="2" destOrd="0" parTransId="{771502C5-50ED-4171-928E-375DE77CC1CA}" sibTransId="{76061779-EE9A-4845-9720-CDA8CFAB9A25}"/>
    <dgm:cxn modelId="{1BA5F2F4-F0AA-4AC7-9758-7CB436700F38}" type="presParOf" srcId="{5524CE88-299C-4594-BEA0-ECD64202C70E}" destId="{2F2AE78C-F1F2-45A7-9696-B1CDDF38293D}" srcOrd="0" destOrd="0" presId="urn:microsoft.com/office/officeart/2005/8/layout/vProcess5"/>
    <dgm:cxn modelId="{0A6CB422-1F79-4B36-87C6-0D5295B1A07E}" type="presParOf" srcId="{5524CE88-299C-4594-BEA0-ECD64202C70E}" destId="{4E319D63-5B8D-456E-9393-C2B2E5B02A3D}" srcOrd="1" destOrd="0" presId="urn:microsoft.com/office/officeart/2005/8/layout/vProcess5"/>
    <dgm:cxn modelId="{D6CCF74E-D218-4641-9F94-AB2A644D3472}" type="presParOf" srcId="{5524CE88-299C-4594-BEA0-ECD64202C70E}" destId="{3DBF3012-F05C-4A4C-8710-7A9C03720192}" srcOrd="2" destOrd="0" presId="urn:microsoft.com/office/officeart/2005/8/layout/vProcess5"/>
    <dgm:cxn modelId="{CDCDBDA1-2822-449D-8200-24A5588DA192}" type="presParOf" srcId="{5524CE88-299C-4594-BEA0-ECD64202C70E}" destId="{8099077F-B66E-4143-8EBA-270F06C6D548}" srcOrd="3" destOrd="0" presId="urn:microsoft.com/office/officeart/2005/8/layout/vProcess5"/>
    <dgm:cxn modelId="{1D824D5D-8A12-4862-87C2-1511C76B7B11}" type="presParOf" srcId="{5524CE88-299C-4594-BEA0-ECD64202C70E}" destId="{9460B538-155E-4A0B-B656-A67153FB23D4}" srcOrd="4" destOrd="0" presId="urn:microsoft.com/office/officeart/2005/8/layout/vProcess5"/>
    <dgm:cxn modelId="{8A1DAF46-5BB6-4364-B85B-8F61F6AD650B}" type="presParOf" srcId="{5524CE88-299C-4594-BEA0-ECD64202C70E}" destId="{D01C0C59-2983-4052-86F4-B6F4D67D2985}" srcOrd="5" destOrd="0" presId="urn:microsoft.com/office/officeart/2005/8/layout/vProcess5"/>
    <dgm:cxn modelId="{49CA82D9-3FC9-421A-B153-8C5EBF52C503}" type="presParOf" srcId="{5524CE88-299C-4594-BEA0-ECD64202C70E}" destId="{8E7DE210-BE3E-492D-BAEC-B4008BF2C22F}" srcOrd="6" destOrd="0" presId="urn:microsoft.com/office/officeart/2005/8/layout/vProcess5"/>
    <dgm:cxn modelId="{F3E57223-863F-414F-9392-DEFB990779B3}" type="presParOf" srcId="{5524CE88-299C-4594-BEA0-ECD64202C70E}" destId="{2DDA4BC1-506C-4D25-8D6E-2078D13F11B3}" srcOrd="7" destOrd="0" presId="urn:microsoft.com/office/officeart/2005/8/layout/vProcess5"/>
    <dgm:cxn modelId="{243F9CD2-7AE6-4EBF-93D0-BC2AB2EAD3B1}" type="presParOf" srcId="{5524CE88-299C-4594-BEA0-ECD64202C70E}" destId="{691F2C3C-D4FF-493D-8983-E50E4A623D1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F3A06-905F-4A36-A8D3-3667CC6FA1ED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0F16B-4227-437F-B906-3152DAF3C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59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0F16B-4227-437F-B906-3152DAF3C70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378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0F16B-4227-437F-B906-3152DAF3C70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84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olidays_May_9_Great_Victory_Day_021865_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-396552" y="0"/>
            <a:ext cx="9540552" cy="68580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496944" cy="40324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Педагогический проект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«Никто не забыт, ничто не забыто»,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посвященный празднованию Дня Победы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491880" y="4653136"/>
            <a:ext cx="5184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Воспитатель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 smtClean="0">
                <a:solidFill>
                  <a:schemeClr val="bg1"/>
                </a:solidFill>
              </a:rPr>
              <a:t>Иванкина Г.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 smtClean="0">
                <a:solidFill>
                  <a:schemeClr val="bg1"/>
                </a:solidFill>
              </a:rPr>
              <a:t>В.</a:t>
            </a:r>
            <a:endParaRPr lang="ru-RU" sz="3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877272"/>
            <a:ext cx="3851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Смоленск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215008" y="332656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ru-RU" dirty="0" smtClean="0">
                <a:solidFill>
                  <a:schemeClr val="bg1"/>
                </a:solidFill>
              </a:rPr>
              <a:t>Частное дошкольное образовательное учреждение </a:t>
            </a:r>
          </a:p>
          <a:p>
            <a:pPr lvl="4"/>
            <a:r>
              <a:rPr lang="ru-RU" dirty="0" smtClean="0">
                <a:solidFill>
                  <a:schemeClr val="bg1"/>
                </a:solidFill>
              </a:rPr>
              <a:t>«Детский сад № 56 ОАО «РЖД»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lava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941168"/>
            <a:ext cx="1694006" cy="1579453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8" name="Рисунок 7" descr="smolens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124744"/>
            <a:ext cx="2664296" cy="1891650"/>
          </a:xfrm>
          <a:prstGeom prst="rect">
            <a:avLst/>
          </a:prstGeom>
        </p:spPr>
      </p:pic>
      <p:pic>
        <p:nvPicPr>
          <p:cNvPr id="9" name="Рисунок 8" descr="931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645024"/>
            <a:ext cx="3324624" cy="2232248"/>
          </a:xfrm>
          <a:prstGeom prst="rect">
            <a:avLst/>
          </a:prstGeom>
        </p:spPr>
      </p:pic>
      <p:pic>
        <p:nvPicPr>
          <p:cNvPr id="6" name="Рисунок 5" descr="9d4523bf47b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645024"/>
            <a:ext cx="1800200" cy="1683612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5" name="Рисунок 4" descr="d9a6626f7cd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7704" y="3861048"/>
            <a:ext cx="1509150" cy="2520280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10" name="Рисунок 9" descr="war_1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132856"/>
            <a:ext cx="2084631" cy="259228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828600" y="836712"/>
            <a:ext cx="81003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dirty="0" smtClean="0"/>
              <a:t>Оформление альбома «Вечный огонь»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98b223e31575a117aacebcb1243084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861048"/>
            <a:ext cx="3600400" cy="2664296"/>
          </a:xfrm>
          <a:prstGeom prst="roundRect">
            <a:avLst/>
          </a:prstGeom>
          <a:effectLst>
            <a:softEdge rad="12700"/>
          </a:effectLst>
        </p:spPr>
      </p:pic>
      <p:pic>
        <p:nvPicPr>
          <p:cNvPr id="3" name="Рисунок 2" descr="1304922244_2784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908720"/>
            <a:ext cx="3305944" cy="2669550"/>
          </a:xfrm>
          <a:prstGeom prst="roundRect">
            <a:avLst/>
          </a:prstGeom>
          <a:effectLst>
            <a:softEdge rad="12700"/>
          </a:effectLst>
        </p:spPr>
      </p:pic>
      <p:pic>
        <p:nvPicPr>
          <p:cNvPr id="5" name="Рисунок 4" descr="a043f2bccf3d42ba909c10c2fb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3356992"/>
            <a:ext cx="3528392" cy="2660408"/>
          </a:xfrm>
          <a:prstGeom prst="roundRect">
            <a:avLst/>
          </a:prstGeom>
          <a:effectLst>
            <a:softEdge rad="127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404664"/>
            <a:ext cx="5292080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Совместное создание с родителями мультимедийной презентации «Салют, Победа!»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lidays_May_9_Great_Victory_Day_021865_.jpg"/>
          <p:cNvPicPr>
            <a:picLocks noChangeAspect="1"/>
          </p:cNvPicPr>
          <p:nvPr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01696.JPG"/>
          <p:cNvPicPr>
            <a:picLocks noChangeAspect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6336704" cy="5445224"/>
          </a:xfrm>
          <a:prstGeom prst="round2DiagRect">
            <a:avLst/>
          </a:prstGeom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39752" y="1052736"/>
            <a:ext cx="784887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LeftDown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Творческий отчет концерт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ezd-pobed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3979977" cy="3115190"/>
          </a:xfrm>
          <a:prstGeom prst="roundRect">
            <a:avLst/>
          </a:prstGeom>
          <a:effectLst>
            <a:softEdge rad="317500"/>
          </a:effectLst>
        </p:spPr>
      </p:pic>
      <p:pic>
        <p:nvPicPr>
          <p:cNvPr id="3" name="Рисунок 2" descr="Поезд памяти 2010 058.jpg"/>
          <p:cNvPicPr>
            <a:picLocks noChangeAspect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764704"/>
            <a:ext cx="4572000" cy="3429000"/>
          </a:xfrm>
          <a:prstGeom prst="round2Diag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softEdge rad="317500"/>
          </a:effectLst>
        </p:spPr>
      </p:pic>
      <p:pic>
        <p:nvPicPr>
          <p:cNvPr id="2" name="Рисунок 1" descr="Поезд памяти 2010 055.jpg"/>
          <p:cNvPicPr>
            <a:picLocks noChangeAspect="1"/>
          </p:cNvPicPr>
          <p:nvPr/>
        </p:nvPicPr>
        <p:blipFill>
          <a:blip r:embed="rId4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429000"/>
            <a:ext cx="4115949" cy="3086962"/>
          </a:xfrm>
          <a:prstGeom prst="round2Diag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620688"/>
            <a:ext cx="8406790" cy="923330"/>
          </a:xfrm>
          <a:prstGeom prst="rect">
            <a:avLst/>
          </a:prstGeom>
          <a:solidFill>
            <a:schemeClr val="bg2"/>
          </a:solidFill>
          <a:effectLst>
            <a:softEdge rad="127000"/>
          </a:effectLst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Встреча Поезда Памяти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1812.jpg"/>
          <p:cNvPicPr>
            <a:picLocks noChangeAspect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748464" cy="6858000"/>
          </a:xfrm>
          <a:prstGeom prst="round2DiagRect">
            <a:avLst/>
          </a:prstGeom>
          <a:effectLst>
            <a:softEdge rad="635000"/>
          </a:effectLst>
        </p:spPr>
      </p:pic>
      <p:graphicFrame>
        <p:nvGraphicFramePr>
          <p:cNvPr id="3" name="Схема 2"/>
          <p:cNvGraphicFramePr/>
          <p:nvPr/>
        </p:nvGraphicFramePr>
        <p:xfrm>
          <a:off x="899592" y="2276872"/>
          <a:ext cx="655272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3348880" y="404664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ТИП ПРОЕКТА</a:t>
            </a:r>
            <a:endParaRPr lang="ru-RU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5187" y="836712"/>
            <a:ext cx="4396716" cy="92333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Тип проекта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2871858_niktonezabytni4tonezaby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899592" y="836712"/>
            <a:ext cx="554461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Вспомним всех поименно,</a:t>
            </a:r>
            <a:br>
              <a:rPr lang="ru-RU" sz="2800" b="1" i="1" dirty="0" smtClean="0"/>
            </a:br>
            <a:r>
              <a:rPr lang="ru-RU" sz="2800" b="1" i="1" dirty="0" smtClean="0"/>
              <a:t> героев вспомним своих. </a:t>
            </a:r>
            <a:endParaRPr lang="ru-RU" sz="2800" b="1" dirty="0" smtClean="0"/>
          </a:p>
          <a:p>
            <a:r>
              <a:rPr lang="ru-RU" sz="2800" b="1" i="1" dirty="0" smtClean="0"/>
              <a:t>Это нужно не мертвым!</a:t>
            </a:r>
            <a:endParaRPr lang="ru-RU" sz="2800" b="1" dirty="0" smtClean="0"/>
          </a:p>
          <a:p>
            <a:r>
              <a:rPr lang="ru-RU" sz="2800" b="1" i="1" dirty="0" smtClean="0"/>
              <a:t> Это нужно живым!</a:t>
            </a:r>
            <a:endParaRPr lang="ru-RU" sz="2800" b="1" dirty="0" smtClean="0"/>
          </a:p>
          <a:p>
            <a:r>
              <a:rPr lang="en-US" dirty="0" smtClean="0"/>
              <a:t>	</a:t>
            </a:r>
            <a:r>
              <a:rPr lang="ru-RU" dirty="0" smtClean="0"/>
              <a:t>Р.И. Рождественский «Реквием»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72362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проекта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dal_za_pobedu_nad_germaniey_1600.jpg"/>
          <p:cNvPicPr>
            <a:picLocks noChangeAspect="1"/>
          </p:cNvPicPr>
          <p:nvPr/>
        </p:nvPicPr>
        <p:blipFill>
          <a:blip r:embed="rId2" cstate="screen">
            <a:lum brigh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4" name="Схема 3"/>
          <p:cNvGraphicFramePr/>
          <p:nvPr/>
        </p:nvGraphicFramePr>
        <p:xfrm>
          <a:off x="395536" y="3212976"/>
          <a:ext cx="8748464" cy="2983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323528" y="332656"/>
          <a:ext cx="849694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971600" y="332656"/>
          <a:ext cx="76200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Спорт.празд. фасад 082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1340768"/>
            <a:ext cx="2736304" cy="2448272"/>
          </a:xfrm>
          <a:prstGeom prst="ellipse">
            <a:avLst/>
          </a:prstGeom>
          <a:effectLst>
            <a:softEdge rad="127000"/>
          </a:effectLst>
        </p:spPr>
      </p:pic>
      <p:pic>
        <p:nvPicPr>
          <p:cNvPr id="8" name="Рисунок 7" descr="Спорт.празд. фасад 076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196752"/>
            <a:ext cx="3024336" cy="2880320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6191_9maya_den-pobedy_zvezda_1600x1200_(www.GdeFon.ru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58098"/>
            <a:ext cx="3780928" cy="3799902"/>
          </a:xfrm>
          <a:prstGeom prst="roundRect">
            <a:avLst/>
          </a:prstGeom>
          <a:effectLst>
            <a:softEdge rad="63500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98965966"/>
              </p:ext>
            </p:extLst>
          </p:nvPr>
        </p:nvGraphicFramePr>
        <p:xfrm>
          <a:off x="2519264" y="1196752"/>
          <a:ext cx="662473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404664"/>
            <a:ext cx="39959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Этапы работы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024011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92696"/>
            <a:ext cx="2109234" cy="2736304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2" name="Рисунок 1" descr="bd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700808"/>
            <a:ext cx="2461140" cy="3212976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5" name="Рисунок 4" descr="978548802559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76672"/>
            <a:ext cx="2295745" cy="3168352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4" name="Рисунок 3" descr="4643762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1484784"/>
            <a:ext cx="2448272" cy="3384377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7" name="Рисунок 6" descr="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2276872"/>
            <a:ext cx="2459749" cy="3168352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6" name="Рисунок 5" descr="b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6016" y="2204864"/>
            <a:ext cx="2311524" cy="3238500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467544" y="5013176"/>
            <a:ext cx="86764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Чтение художественной литературы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00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492896"/>
            <a:ext cx="5652120" cy="3960440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332654"/>
            <a:ext cx="8280920" cy="21236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Возложение цветов к памятнику героям Великой Отечественной войны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3500090" cy="2612008"/>
          </a:xfrm>
          <a:prstGeom prst="rect">
            <a:avLst/>
          </a:prstGeom>
        </p:spPr>
      </p:pic>
      <p:pic>
        <p:nvPicPr>
          <p:cNvPr id="4" name="Рисунок 3" descr="risunokmitkovski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293096"/>
            <a:ext cx="3312368" cy="2215606"/>
          </a:xfrm>
          <a:prstGeom prst="rect">
            <a:avLst/>
          </a:prstGeom>
        </p:spPr>
      </p:pic>
      <p:pic>
        <p:nvPicPr>
          <p:cNvPr id="2" name="Рисунок 1" descr="pobedu_chtim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04664"/>
            <a:ext cx="2304256" cy="3229323"/>
          </a:xfrm>
          <a:prstGeom prst="rect">
            <a:avLst/>
          </a:prstGeom>
          <a:effectLst/>
        </p:spPr>
      </p:pic>
      <p:pic>
        <p:nvPicPr>
          <p:cNvPr id="3" name="Рисунок 2" descr="dhdhdhdhudhdh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3689648"/>
            <a:ext cx="2214646" cy="3168352"/>
          </a:xfrm>
          <a:prstGeom prst="rect">
            <a:avLst/>
          </a:prstGeom>
        </p:spPr>
      </p:pic>
      <p:pic>
        <p:nvPicPr>
          <p:cNvPr id="6" name="Рисунок 5" descr="P428038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916832"/>
            <a:ext cx="4896544" cy="3672408"/>
          </a:xfrm>
          <a:prstGeom prst="ellipse">
            <a:avLst/>
          </a:prstGeom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-1188640" y="260648"/>
            <a:ext cx="8100392" cy="258532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Выставка детских рисунков</a:t>
            </a:r>
          </a:p>
          <a:p>
            <a:pPr algn="ctr"/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217</Words>
  <Application>Microsoft Office PowerPoint</Application>
  <PresentationFormat>Экран (4:3)</PresentationFormat>
  <Paragraphs>42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Constantia</vt:lpstr>
      <vt:lpstr>Тема Office</vt:lpstr>
      <vt:lpstr>Педагогический проект «Никто не забыт, ничто не забыто»,  посвященный празднованию Дня Победы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Старший воспитатель</dc:creator>
  <cp:lastModifiedBy>RePack by Diakov</cp:lastModifiedBy>
  <cp:revision>74</cp:revision>
  <dcterms:modified xsi:type="dcterms:W3CDTF">2017-06-10T14:36:17Z</dcterms:modified>
</cp:coreProperties>
</file>