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3DDFD5F-2F20-4717-A455-DF69C16B7A8C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3FBB1AC4-0B80-44EB-8185-BCA05C6AD60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ashzeleniymir.ru/%d0%b2%d0%be%d0%bb%d0%ba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nashzeleniymir.ru/%d1%81%d0%be%d0%b2%d0%b0/" TargetMode="External"/><Relationship Id="rId4" Type="http://schemas.openxmlformats.org/officeDocument/2006/relationships/hyperlink" Target="http://nashzeleniymir.ru/%d0%bb%d0%b8%d1%81%d0%b0-%d0%bb%d0%b8%d1%81%d0%b8%d1%86%d0%b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Дикое животное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ЗАЯЦ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2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err="1"/>
              <a:t>Ракитниковый</a:t>
            </a:r>
            <a:r>
              <a:rPr lang="ru-RU" sz="2000" b="1" i="1" dirty="0"/>
              <a:t> </a:t>
            </a:r>
            <a:r>
              <a:rPr lang="ru-RU" sz="2000" b="1" i="1" dirty="0" smtClean="0"/>
              <a:t>заяц </a:t>
            </a:r>
            <a:r>
              <a:rPr lang="ru-RU" sz="2000" dirty="0"/>
              <a:t>Зона обитания данного вида зайцев ограничена кустарниковыми пустошами северо-запада </a:t>
            </a:r>
            <a:r>
              <a:rPr lang="ru-RU" sz="2000" dirty="0" err="1"/>
              <a:t>Кантабрийских</a:t>
            </a:r>
            <a:r>
              <a:rPr lang="ru-RU" sz="2000" dirty="0"/>
              <a:t> гор Испании.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00" y="1752600"/>
            <a:ext cx="6612000" cy="4373563"/>
          </a:xfrm>
        </p:spPr>
      </p:pic>
    </p:spTree>
    <p:extLst>
      <p:ext uri="{BB962C8B-B14F-4D97-AF65-F5344CB8AC3E}">
        <p14:creationId xmlns:p14="http://schemas.microsoft.com/office/powerpoint/2010/main" val="154372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5791200" cy="1371600"/>
          </a:xfrm>
        </p:spPr>
        <p:txBody>
          <a:bodyPr>
            <a:normAutofit/>
          </a:bodyPr>
          <a:lstStyle/>
          <a:p>
            <a:r>
              <a:rPr lang="ru-RU" sz="2000" b="1" i="1" dirty="0"/>
              <a:t>Чернохвостый (калифорнийский) заяц </a:t>
            </a:r>
            <a:r>
              <a:rPr lang="ru-RU" sz="2000" b="1" i="1" dirty="0" smtClean="0"/>
              <a:t> </a:t>
            </a:r>
            <a:r>
              <a:rPr lang="ru-RU" sz="2000" dirty="0"/>
              <a:t>Считается самым распространенным видом зайцев на территории Мексики и США.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22" y="1752600"/>
            <a:ext cx="6547556" cy="4373563"/>
          </a:xfrm>
        </p:spPr>
      </p:pic>
    </p:spTree>
    <p:extLst>
      <p:ext uri="{BB962C8B-B14F-4D97-AF65-F5344CB8AC3E}">
        <p14:creationId xmlns:p14="http://schemas.microsoft.com/office/powerpoint/2010/main" val="326816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5791200" cy="1371600"/>
          </a:xfrm>
        </p:spPr>
        <p:txBody>
          <a:bodyPr>
            <a:normAutofit/>
          </a:bodyPr>
          <a:lstStyle/>
          <a:p>
            <a:r>
              <a:rPr lang="ru-RU" sz="1600" b="1" i="1" dirty="0"/>
              <a:t>Маньчжурский заяц </a:t>
            </a:r>
            <a:r>
              <a:rPr lang="ru-RU" sz="1600" dirty="0"/>
              <a:t>Типичного представителя лиственных лесов и кустарниковых равнин можно встретить на Дальнем Востоке, в Приморье, а также в Северо-Восточном Китае и Корее.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481" y="1752600"/>
            <a:ext cx="5653438" cy="4373563"/>
          </a:xfrm>
        </p:spPr>
      </p:pic>
    </p:spTree>
    <p:extLst>
      <p:ext uri="{BB962C8B-B14F-4D97-AF65-F5344CB8AC3E}">
        <p14:creationId xmlns:p14="http://schemas.microsoft.com/office/powerpoint/2010/main" val="188307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5770984" cy="1371600"/>
          </a:xfrm>
        </p:spPr>
        <p:txBody>
          <a:bodyPr>
            <a:normAutofit/>
          </a:bodyPr>
          <a:lstStyle/>
          <a:p>
            <a:r>
              <a:rPr lang="ru-RU" sz="1600" b="1" i="1" dirty="0"/>
              <a:t>Курчавый заяц (тибетский курчавый заяц</a:t>
            </a:r>
            <a:r>
              <a:rPr lang="ru-RU" sz="1600" b="1" i="1" dirty="0" smtClean="0"/>
              <a:t>) </a:t>
            </a:r>
            <a:r>
              <a:rPr lang="ru-RU" sz="1600" dirty="0"/>
              <a:t> Обитает в Индии, Непале и Китае, включая горные степи тибетского нагорья, откуда получил свое второе название — тибетский курчавый заяц.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441" y="1752600"/>
            <a:ext cx="5807518" cy="4373563"/>
          </a:xfrm>
        </p:spPr>
      </p:pic>
    </p:spTree>
    <p:extLst>
      <p:ext uri="{BB962C8B-B14F-4D97-AF65-F5344CB8AC3E}">
        <p14:creationId xmlns:p14="http://schemas.microsoft.com/office/powerpoint/2010/main" val="5457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2385"/>
            <a:ext cx="5791200" cy="1371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Чем питается заяц?</a:t>
            </a:r>
            <a:br>
              <a:rPr lang="ru-RU" b="1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4455294" cy="439248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sz="2900" b="0" dirty="0"/>
              <a:t>В рацион зайцев в весеннее и летнее время входят молодые ветви и побеги кустарников и деревьев, листья различных растений, клевер, одуванчик и другие травы. Не откажутся они от овощных и бахчевых культур.</a:t>
            </a:r>
          </a:p>
          <a:p>
            <a:pPr fontAlgn="base"/>
            <a:r>
              <a:rPr lang="ru-RU" sz="2900" b="0" dirty="0"/>
              <a:t>Зимой зайцам приходится выкапывать из-под снега остатки сельскохозяйственных культур, питаться корой кустарников и деревьев, в том числе плодовых, нанося им вред. В северных районах отмечены случаи, когда зайцы съедали куропаток, попавших в охотничьи силки. Поэтому чистыми вегетарианцами зайцев не назовешь.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17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</a:t>
            </a:r>
            <a:r>
              <a:rPr lang="ru-RU" dirty="0" err="1" smtClean="0"/>
              <a:t>просморт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43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57912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Внешний вид</a:t>
            </a:r>
            <a:br>
              <a:rPr lang="ru-RU" dirty="0" smtClean="0"/>
            </a:br>
            <a:r>
              <a:rPr lang="ru-RU" dirty="0" smtClean="0"/>
              <a:t>Как выглядит заяц?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1844824"/>
            <a:ext cx="3672409" cy="288032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600" b="0" dirty="0"/>
              <a:t>Заяц – животное, которое относится к классу млекопитающие, отряду зайцеобразные, семейству </a:t>
            </a:r>
            <a:r>
              <a:rPr lang="ru-RU" sz="1600" b="0" dirty="0" err="1"/>
              <a:t>зайцевые</a:t>
            </a:r>
            <a:r>
              <a:rPr lang="ru-RU" sz="1600" b="0" dirty="0"/>
              <a:t>, роду </a:t>
            </a:r>
            <a:r>
              <a:rPr lang="ru-RU" sz="1600" b="0" dirty="0" smtClean="0"/>
              <a:t>зайцы.</a:t>
            </a:r>
            <a:r>
              <a:rPr lang="ru-RU" sz="1600" b="0" i="1" dirty="0"/>
              <a:t> Тело зайца</a:t>
            </a:r>
            <a:r>
              <a:rPr lang="ru-RU" sz="1600" b="0" dirty="0"/>
              <a:t> стройное, немного сжатое с боков, его длина у некоторых видов достигает 68-70 см. Вес зайца может превышать 7 кг. Благодаря ушам слух зайца развит намного лучше, чем обоняние и зрение.  При возникновении угрозы скорость зайца может достигать 80 км/ч. А способность внезапно изменять направление бега и резко прыгать в сторону позволяет этим животным избавиться от преследования врагов: </a:t>
            </a:r>
            <a:r>
              <a:rPr lang="ru-RU" sz="1600" b="0" dirty="0">
                <a:hlinkClick r:id="rId3"/>
              </a:rPr>
              <a:t>волка</a:t>
            </a:r>
            <a:r>
              <a:rPr lang="ru-RU" sz="1600" b="0" dirty="0"/>
              <a:t>, </a:t>
            </a:r>
            <a:r>
              <a:rPr lang="ru-RU" sz="1600" b="0" dirty="0">
                <a:hlinkClick r:id="rId4"/>
              </a:rPr>
              <a:t>лисицы</a:t>
            </a:r>
            <a:r>
              <a:rPr lang="ru-RU" sz="1600" b="0" dirty="0"/>
              <a:t>, </a:t>
            </a:r>
            <a:r>
              <a:rPr lang="ru-RU" sz="1600" b="0" dirty="0">
                <a:hlinkClick r:id="rId5"/>
              </a:rPr>
              <a:t>совы</a:t>
            </a:r>
            <a:r>
              <a:rPr lang="ru-RU" sz="1600" b="0" dirty="0"/>
              <a:t> и т.д. Зайцы хорошо бегают вверх по склонам, но вниз приходится спускаться кубарем.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8385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5791200" cy="1371600"/>
          </a:xfrm>
        </p:spPr>
        <p:txBody>
          <a:bodyPr/>
          <a:lstStyle/>
          <a:p>
            <a:pPr algn="ctr"/>
            <a:r>
              <a:rPr lang="ru-RU" b="1" dirty="0"/>
              <a:t>Окраска зайца.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4410849" cy="2952328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b="0" i="1" dirty="0"/>
              <a:t>Цвет зайца</a:t>
            </a:r>
            <a:r>
              <a:rPr lang="ru-RU" sz="1800" b="0" dirty="0"/>
              <a:t> зависит от сезона. Летом мех животного имеет рыжевато-серый, бурый или коричневый оттенок. Из-за темного цвета подшерстка окрас получается неравномерный с крупными и мелкими «</a:t>
            </a:r>
            <a:r>
              <a:rPr lang="ru-RU" sz="1800" b="0" dirty="0" err="1"/>
              <a:t>пестринами</a:t>
            </a:r>
            <a:r>
              <a:rPr lang="ru-RU" sz="1800" b="0" dirty="0"/>
              <a:t>». Мех на животе белого цвета. 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40947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791200" cy="1371600"/>
          </a:xfrm>
        </p:spPr>
        <p:txBody>
          <a:bodyPr/>
          <a:lstStyle/>
          <a:p>
            <a:pPr algn="ctr"/>
            <a:r>
              <a:rPr lang="ru-RU" dirty="0" smtClean="0"/>
              <a:t>Заяц зимой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3936438" cy="295232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dirty="0"/>
              <a:t>Зайцы меняют окраску зимой, их мех светлеет, но полностью белоснежным становится только заяц-беляк. Кончики ушей у всех представителей рода остаются черными круглый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71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57912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>Виды зайцев</a:t>
            </a:r>
            <a:br>
              <a:rPr lang="ru-RU" sz="1600" dirty="0" smtClean="0"/>
            </a:br>
            <a:r>
              <a:rPr lang="ru-RU" sz="1600" dirty="0"/>
              <a:t>Род зайцев отличается многообразием и включает в себя 10 </a:t>
            </a:r>
            <a:r>
              <a:rPr lang="ru-RU" sz="1600" dirty="0" err="1"/>
              <a:t>подродов</a:t>
            </a:r>
            <a:r>
              <a:rPr lang="ru-RU" sz="1600" dirty="0"/>
              <a:t>, разбитых на несколько видов. Ниже представлено несколько видов зайцев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Заяц- русак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491" y="1752600"/>
            <a:ext cx="5831417" cy="4373563"/>
          </a:xfrm>
        </p:spPr>
      </p:pic>
    </p:spTree>
    <p:extLst>
      <p:ext uri="{BB962C8B-B14F-4D97-AF65-F5344CB8AC3E}">
        <p14:creationId xmlns:p14="http://schemas.microsoft.com/office/powerpoint/2010/main" val="302526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5791200" cy="1371600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Антилоповый</a:t>
            </a:r>
            <a:r>
              <a:rPr lang="ru-RU" sz="2400" dirty="0" smtClean="0"/>
              <a:t> заяц</a:t>
            </a:r>
            <a:br>
              <a:rPr lang="ru-RU" sz="2400" dirty="0" smtClean="0"/>
            </a:br>
            <a:r>
              <a:rPr lang="ru-RU" sz="2400" dirty="0"/>
              <a:t> Обитает </a:t>
            </a:r>
            <a:r>
              <a:rPr lang="ru-RU" sz="2400" dirty="0" err="1"/>
              <a:t>антилоповый</a:t>
            </a:r>
            <a:r>
              <a:rPr lang="ru-RU" sz="2400" dirty="0"/>
              <a:t> заяц в штате Аризона в США и 4х мексиканских штатах.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725" y="1752600"/>
            <a:ext cx="5944949" cy="4373563"/>
          </a:xfrm>
        </p:spPr>
      </p:pic>
    </p:spTree>
    <p:extLst>
      <p:ext uri="{BB962C8B-B14F-4D97-AF65-F5344CB8AC3E}">
        <p14:creationId xmlns:p14="http://schemas.microsoft.com/office/powerpoint/2010/main" val="315477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791200" cy="1371600"/>
          </a:xfrm>
        </p:spPr>
        <p:txBody>
          <a:bodyPr>
            <a:normAutofit/>
          </a:bodyPr>
          <a:lstStyle/>
          <a:p>
            <a:r>
              <a:rPr lang="ru-RU" sz="2000" b="1" i="1" dirty="0"/>
              <a:t>Китайский </a:t>
            </a:r>
            <a:r>
              <a:rPr lang="ru-RU" sz="2000" b="1" i="1" dirty="0" smtClean="0"/>
              <a:t>заяц</a:t>
            </a:r>
            <a:br>
              <a:rPr lang="ru-RU" sz="2000" b="1" i="1" dirty="0" smtClean="0"/>
            </a:br>
            <a:r>
              <a:rPr lang="ru-RU" sz="2000" dirty="0"/>
              <a:t>Данный вид зайцев встречается на холмистых территориях Китая, Вьетнама и Тайваня.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72" y="1752600"/>
            <a:ext cx="6731255" cy="4373563"/>
          </a:xfrm>
        </p:spPr>
      </p:pic>
    </p:spTree>
    <p:extLst>
      <p:ext uri="{BB962C8B-B14F-4D97-AF65-F5344CB8AC3E}">
        <p14:creationId xmlns:p14="http://schemas.microsoft.com/office/powerpoint/2010/main" val="410081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i="1" dirty="0" smtClean="0"/>
              <a:t>Заяц-</a:t>
            </a:r>
            <a:r>
              <a:rPr lang="ru-RU" sz="1600" b="1" i="1" dirty="0" err="1" smtClean="0"/>
              <a:t>толай</a:t>
            </a:r>
            <a:r>
              <a:rPr lang="ru-RU" sz="1600" b="1" i="1" dirty="0" smtClean="0"/>
              <a:t> </a:t>
            </a:r>
            <a:r>
              <a:rPr lang="ru-RU" sz="1600" dirty="0"/>
              <a:t>Этот заяц – типичный представитель пустынь и полупустынь, обитает в Узбекистане, Туркмении, Казахстане, Китае, Монголии и в российских степях – от Алтайского края до юга Астраханской области.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066" y="1752600"/>
            <a:ext cx="5120268" cy="4373563"/>
          </a:xfrm>
        </p:spPr>
      </p:pic>
    </p:spTree>
    <p:extLst>
      <p:ext uri="{BB962C8B-B14F-4D97-AF65-F5344CB8AC3E}">
        <p14:creationId xmlns:p14="http://schemas.microsoft.com/office/powerpoint/2010/main" val="352038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5791200" cy="1371600"/>
          </a:xfrm>
        </p:spPr>
        <p:txBody>
          <a:bodyPr>
            <a:normAutofit/>
          </a:bodyPr>
          <a:lstStyle/>
          <a:p>
            <a:r>
              <a:rPr lang="ru-RU" sz="1600" b="1" i="1" dirty="0"/>
              <a:t>Желтоватый </a:t>
            </a:r>
            <a:r>
              <a:rPr lang="ru-RU" sz="1600" b="1" i="1" dirty="0" smtClean="0"/>
              <a:t>заяц </a:t>
            </a:r>
            <a:r>
              <a:rPr lang="ru-RU" sz="1600" dirty="0"/>
              <a:t>Единственная популяция желтоватых зайцев населяет луга и прибрежные дюны мексиканского залива </a:t>
            </a:r>
            <a:r>
              <a:rPr lang="ru-RU" sz="1600" dirty="0" err="1"/>
              <a:t>Теуантепек</a:t>
            </a:r>
            <a:r>
              <a:rPr lang="ru-RU" sz="1600" dirty="0"/>
              <a:t>, отсюда имеет второе название — </a:t>
            </a:r>
            <a:r>
              <a:rPr lang="ru-RU" sz="1600" dirty="0" err="1"/>
              <a:t>теуантепекский</a:t>
            </a:r>
            <a:r>
              <a:rPr lang="ru-RU" sz="1600" dirty="0"/>
              <a:t> заяц.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60" y="1752600"/>
            <a:ext cx="7086279" cy="4373563"/>
          </a:xfrm>
        </p:spPr>
      </p:pic>
    </p:spTree>
    <p:extLst>
      <p:ext uri="{BB962C8B-B14F-4D97-AF65-F5344CB8AC3E}">
        <p14:creationId xmlns:p14="http://schemas.microsoft.com/office/powerpoint/2010/main" val="78440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53</TotalTime>
  <Words>241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Главная</vt:lpstr>
      <vt:lpstr>Дикое животное</vt:lpstr>
      <vt:lpstr>Внешний вид Как выглядит заяц?</vt:lpstr>
      <vt:lpstr>Окраска зайца. </vt:lpstr>
      <vt:lpstr>Заяц зимой </vt:lpstr>
      <vt:lpstr>Виды зайцев Род зайцев отличается многообразием и включает в себя 10 подродов, разбитых на несколько видов. Ниже представлено несколько видов зайцев: Заяц- русак</vt:lpstr>
      <vt:lpstr>Антилоповый заяц  Обитает антилоповый заяц в штате Аризона в США и 4х мексиканских штатах.</vt:lpstr>
      <vt:lpstr>Китайский заяц Данный вид зайцев встречается на холмистых территориях Китая, Вьетнама и Тайваня.</vt:lpstr>
      <vt:lpstr>Заяц-толай Этот заяц – типичный представитель пустынь и полупустынь, обитает в Узбекистане, Туркмении, Казахстане, Китае, Монголии и в российских степях – от Алтайского края до юга Астраханской области.</vt:lpstr>
      <vt:lpstr>Желтоватый заяц Единственная популяция желтоватых зайцев населяет луга и прибрежные дюны мексиканского залива Теуантепек, отсюда имеет второе название — теуантепекский заяц.</vt:lpstr>
      <vt:lpstr>Ракитниковый заяц Зона обитания данного вида зайцев ограничена кустарниковыми пустошами северо-запада Кантабрийских гор Испании.</vt:lpstr>
      <vt:lpstr>Чернохвостый (калифорнийский) заяц  Считается самым распространенным видом зайцев на территории Мексики и США.</vt:lpstr>
      <vt:lpstr>Маньчжурский заяц Типичного представителя лиственных лесов и кустарниковых равнин можно встретить на Дальнем Востоке, в Приморье, а также в Северо-Восточном Китае и Корее.</vt:lpstr>
      <vt:lpstr>Курчавый заяц (тибетский курчавый заяц)  Обитает в Индии, Непале и Китае, включая горные степи тибетского нагорья, откуда получил свое второе название — тибетский курчавый заяц.</vt:lpstr>
      <vt:lpstr>Чем питается заяц? </vt:lpstr>
      <vt:lpstr>Спасибо за просморт!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Дикое животное</dc:title>
  <dc:creator>User</dc:creator>
  <cp:lastModifiedBy>User</cp:lastModifiedBy>
  <cp:revision>6</cp:revision>
  <dcterms:created xsi:type="dcterms:W3CDTF">2017-06-11T11:30:26Z</dcterms:created>
  <dcterms:modified xsi:type="dcterms:W3CDTF">2017-06-11T12:24:00Z</dcterms:modified>
</cp:coreProperties>
</file>