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8" r:id="rId3"/>
    <p:sldId id="260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50" d="100"/>
          <a:sy n="50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587680" cy="3168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«Профилактика суицида»</a:t>
            </a:r>
            <a:r>
              <a:rPr lang="ru-RU" sz="67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67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ru-RU" sz="67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05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610160" cy="25646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32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Самоуби́йство</a:t>
            </a:r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суици́д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— преднамеренное лишение себя жизни, как правило, самостоятельное и добровольное.</a:t>
            </a:r>
          </a:p>
          <a:p>
            <a:endParaRPr lang="ru-RU" dirty="0"/>
          </a:p>
        </p:txBody>
      </p:sp>
      <p:pic>
        <p:nvPicPr>
          <p:cNvPr id="4" name="Picture 2" descr="C:\Users\Аня\Desktop\suiz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4518850" cy="334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27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2168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u="sng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Признаки 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готовящегося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самоубийства:</a:t>
            </a:r>
            <a:endParaRPr lang="ru-RU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538152" cy="468052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Приведение 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своих дел в порядок - раздача ценных вещей, 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упаковывание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Прощание 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Внешняя удовлетворенность - прилив 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энергии 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Письменные указания (в письмах, записках, дневнике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Словесные указания или угрозы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Бессонница.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Целенаправленный поиск средств покончить с собой и создание соответствующих условий 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Изменившийся стереотип 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</a:t>
            </a:r>
          </a:p>
          <a:p>
            <a:pPr marL="0" indent="0"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Утрата интереса к окружающему (вплоть до полной отрешенности</a:t>
            </a:r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7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25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980728"/>
            <a:ext cx="3657600" cy="5206712"/>
          </a:xfrm>
        </p:spPr>
        <p:txBody>
          <a:bodyPr/>
          <a:lstStyle/>
          <a:p>
            <a:pPr marL="82296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10 %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-истинное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покончить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 собой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980728"/>
            <a:ext cx="3657600" cy="5206712"/>
          </a:xfrm>
        </p:spPr>
        <p:txBody>
          <a:bodyPr/>
          <a:lstStyle/>
          <a:p>
            <a:pPr marL="0" indent="0">
              <a:buNone/>
            </a:pP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90 %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- крик о помощи</a:t>
            </a:r>
          </a:p>
          <a:p>
            <a:endParaRPr lang="ru-RU" dirty="0"/>
          </a:p>
        </p:txBody>
      </p:sp>
      <p:pic>
        <p:nvPicPr>
          <p:cNvPr id="3074" name="Picture 2" descr="C:\Users\Аня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69" y="1772816"/>
            <a:ext cx="2818337" cy="423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ня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36912"/>
            <a:ext cx="2417023" cy="337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52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4432"/>
          </a:xfrm>
        </p:spPr>
        <p:txBody>
          <a:bodyPr>
            <a:normAutofit fontScale="90000"/>
          </a:bodyPr>
          <a:lstStyle/>
          <a:p>
            <a:r>
              <a:rPr lang="ru-RU" sz="4500" b="1" u="sng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500" b="1" u="sng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500" b="1" u="sng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500" b="1" u="sng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500" b="1" u="sng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500" b="1" u="sng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500" b="1" u="sng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500" b="1" u="sng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500" b="1" u="sng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500" b="1" u="sng" dirty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437721"/>
            <a:ext cx="5976664" cy="5087623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Установите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заботливые взаимоотношения с ребенком;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Будьте внимательным слушателем;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Будьте искренними в общении, спокойно и доходчиво спрашивайте о тревожащей ситуации;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Помогите определить источник психического дискомфорта;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Вселяйте надежду, что все проблемы можно решить конструктивно;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Помогите ребенку осознать его личностные ресурсы;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Окажите поддержку в успешной реализации ребенка в настоящем и помогите определить перспективу на будущее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я\Desktop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92896"/>
            <a:ext cx="2931913" cy="219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65289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Что может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удержать</a:t>
            </a:r>
            <a:r>
              <a:rPr lang="ru-RU" sz="4000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000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0040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156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  «Профилактика суицида» </vt:lpstr>
      <vt:lpstr>Презентация PowerPoint</vt:lpstr>
      <vt:lpstr>   Признаки готовящегося самоубийства:</vt:lpstr>
      <vt:lpstr>Презентация PowerPoint</vt:lpstr>
      <vt:lpstr>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«Какое настроение у моего ребёнка сегодня?» </dc:title>
  <dc:creator>Аня</dc:creator>
  <cp:lastModifiedBy>Аня</cp:lastModifiedBy>
  <cp:revision>41</cp:revision>
  <dcterms:created xsi:type="dcterms:W3CDTF">2015-10-08T10:40:05Z</dcterms:created>
  <dcterms:modified xsi:type="dcterms:W3CDTF">2016-11-11T02:56:45Z</dcterms:modified>
</cp:coreProperties>
</file>