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FD449-2F7A-450D-8DBC-275BC12670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4B555-0A1F-4C98-902D-6CB359757C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Катерина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80628"/>
            <a:ext cx="9036496" cy="6777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007077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7104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64" y="260648"/>
            <a:ext cx="5202924" cy="35394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526259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ВЕСНА, ВЕСНА КРАСНАЯ!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ПРИДИ ВЕСНА С РАДОСТЬЮ!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 ВЕЛИКОЙ МИЛОСТЬЮ!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СО ЛЬНОМ ВЫСОКИМ!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 КОРНЕМ ГЛУБОКИМ!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 КОЛОСОМ СИЛЬНЫМ!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 ХЛЕБОМ ОБИЛЬНЫМ!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00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Катерина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80628"/>
            <a:ext cx="9036496" cy="6777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469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Катерина\Desktop\1424185809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3519"/>
            <a:ext cx="9144000" cy="66344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24928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МАСЛЕНИЦА НА РУСИ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– САМЫЙ ВЕСЕЛЫЙ ПРАЗДНИК!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ОН ОТМЕЧАЛСЯ ВСЮ НЕДЕЛЮ. </a:t>
            </a:r>
          </a:p>
          <a:p>
            <a:pPr algn="ctr"/>
            <a:r>
              <a:rPr lang="ru-RU" sz="2800" b="1" u="sng" dirty="0" smtClean="0">
                <a:solidFill>
                  <a:schemeClr val="bg2">
                    <a:lumMod val="25000"/>
                  </a:schemeClr>
                </a:solidFill>
              </a:rPr>
              <a:t>ПОНЕДЕЛЬНИК – ВСТРЕЧА.</a:t>
            </a:r>
          </a:p>
          <a:p>
            <a:pPr algn="ctr"/>
            <a:r>
              <a:rPr lang="ru-RU" sz="2800" i="1" dirty="0" smtClean="0"/>
              <a:t>ВСЕ ГОТОВИЛИСЬ К ГУЛЯНЬЯМ, </a:t>
            </a:r>
          </a:p>
          <a:p>
            <a:pPr algn="ctr"/>
            <a:r>
              <a:rPr lang="ru-RU" sz="2800" i="1" dirty="0" smtClean="0"/>
              <a:t>СТРОИЛИ ГОРКИ И КАЧЕЛИ. 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атерина\Desktop\6a8b9ebe271ce0aab927de3a60ed6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6400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7008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u="sng" dirty="0" smtClean="0">
                <a:solidFill>
                  <a:schemeClr val="bg2">
                    <a:lumMod val="25000"/>
                  </a:schemeClr>
                </a:solidFill>
              </a:rPr>
              <a:t>ВТОРНИК – ЗАИГРЫШ.</a:t>
            </a:r>
          </a:p>
          <a:p>
            <a:pPr algn="ctr"/>
            <a:r>
              <a:rPr lang="ru-RU" sz="2800" i="1" dirty="0" smtClean="0"/>
              <a:t>С УТРА ВСЕ КАТАЛИСЬ С ГОРОК, ЕЛИ БЛИНЫ, УСТРАИВАЛИ ПОЕЗДКИ НА ЛОШАДЯХ. 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атерина\Desktop\i62HECEI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9018"/>
            <a:ext cx="9144000" cy="59321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bg2">
                    <a:lumMod val="25000"/>
                  </a:schemeClr>
                </a:solidFill>
              </a:rPr>
              <a:t>СРЕДА–ЛАКОМКА.</a:t>
            </a:r>
          </a:p>
          <a:p>
            <a:pPr algn="ctr"/>
            <a:r>
              <a:rPr lang="ru-RU" sz="2800" i="1" dirty="0" smtClean="0"/>
              <a:t>ЦЕЛЫЙ ДЕНЬ ЛАКОМИЛИСЬ БЛИНАМИ. 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атерина\Desktop\iCS4626Z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bg2">
                    <a:lumMod val="25000"/>
                  </a:schemeClr>
                </a:solidFill>
              </a:rPr>
              <a:t>ЧЕТВЕРГ – РАЗГУЛЯЙ!</a:t>
            </a:r>
          </a:p>
          <a:p>
            <a:pPr algn="ctr"/>
            <a:r>
              <a:rPr lang="ru-RU" sz="2800" i="1" dirty="0" smtClean="0"/>
              <a:t>ГУЛЯЛИ С УТРА ДО ВЕЧЕРА, ПЛЯСАЛИ, </a:t>
            </a:r>
          </a:p>
          <a:p>
            <a:pPr algn="ctr"/>
            <a:r>
              <a:rPr lang="ru-RU" sz="2800" i="1" dirty="0" smtClean="0"/>
              <a:t>ВОДИЛИ ХОРОВОДЫ, ПЕЛИ ЧАСТУШКИ. 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атерина\Desktop\iCS4626Z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pic>
        <p:nvPicPr>
          <p:cNvPr id="7170" name="Picture 2" descr="C:\Users\Катерина\Desktop\i70UH7T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59432"/>
            <a:ext cx="9144000" cy="81504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bg2">
                    <a:lumMod val="25000"/>
                  </a:schemeClr>
                </a:solidFill>
              </a:rPr>
              <a:t>ПЯТНИЦА – ТЕЩИНЫ ВЕЧЕРА.</a:t>
            </a:r>
          </a:p>
          <a:p>
            <a:pPr algn="ctr"/>
            <a:r>
              <a:rPr lang="ru-RU" sz="2800" i="1" dirty="0" smtClean="0"/>
              <a:t>НА ТЕЩИНЫХ ВЕЧЕРКАХ ЗЯТЬЯ УГОЩАЛИ СВОИХ ТЕЩ БЛИНАМИ.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атерина\Desktop\iCS4626Z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pic>
        <p:nvPicPr>
          <p:cNvPr id="8194" name="Picture 2" descr="C:\Users\Катерина\Desktop\6ea7a492bc77a720bcfce3fa11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9144000" cy="60350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bg2">
                    <a:lumMod val="25000"/>
                  </a:schemeClr>
                </a:solidFill>
              </a:rPr>
              <a:t>СУББОТА – ЗОЛОВКИНЫ ПОСИДЕЛКИ.</a:t>
            </a:r>
          </a:p>
          <a:p>
            <a:pPr algn="ctr"/>
            <a:r>
              <a:rPr lang="ru-RU" sz="2800" i="1" dirty="0" smtClean="0"/>
              <a:t>ХОДИЛИ В ГОСТИ КО ВСЕМ ДРУГИМ РОДСТВЕННИКАМ </a:t>
            </a:r>
          </a:p>
          <a:p>
            <a:pPr algn="ctr"/>
            <a:r>
              <a:rPr lang="ru-RU" sz="2800" i="1" dirty="0" smtClean="0"/>
              <a:t>НА БЛИНЫ. 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атерина\Desktop\iCS4626Z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pic>
        <p:nvPicPr>
          <p:cNvPr id="8194" name="Picture 2" descr="C:\Users\Катерина\Desktop\6ea7a492bc77a720bcfce3fa11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9144000" cy="6035040"/>
          </a:xfrm>
          <a:prstGeom prst="rect">
            <a:avLst/>
          </a:prstGeom>
          <a:noFill/>
        </p:spPr>
      </p:pic>
      <p:pic>
        <p:nvPicPr>
          <p:cNvPr id="9218" name="Picture 2" descr="C:\Users\Катерина\Desktop\10119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08629"/>
            <a:ext cx="9252520" cy="61683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bg2">
                    <a:lumMod val="25000"/>
                  </a:schemeClr>
                </a:solidFill>
              </a:rPr>
              <a:t>В ПРОЩЕННОЕ ВОСКРЕСЕНЬЕ</a:t>
            </a:r>
          </a:p>
          <a:p>
            <a:pPr algn="ctr"/>
            <a:r>
              <a:rPr lang="ru-RU" sz="2800" i="1" dirty="0" smtClean="0">
                <a:solidFill>
                  <a:schemeClr val="bg2">
                    <a:lumMod val="25000"/>
                  </a:schemeClr>
                </a:solidFill>
              </a:rPr>
              <a:t>ПРОСИЛИ ДРУГ У ДРУГА ПРОЩЕНИЯ И СЖИГАЛИ МАСЛЕНИЦУ.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Катерина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80628"/>
            <a:ext cx="9036496" cy="6777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143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admin</cp:lastModifiedBy>
  <cp:revision>5</cp:revision>
  <dcterms:created xsi:type="dcterms:W3CDTF">2017-02-26T21:15:42Z</dcterms:created>
  <dcterms:modified xsi:type="dcterms:W3CDTF">2017-02-27T05:58:30Z</dcterms:modified>
</cp:coreProperties>
</file>