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3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1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872551" cy="2448272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Мемориал «Яма</a:t>
            </a:r>
            <a:r>
              <a:rPr lang="ru-RU" sz="600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» </a:t>
            </a:r>
            <a:r>
              <a:rPr lang="ru-RU" sz="600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Г</a:t>
            </a:r>
            <a:r>
              <a:rPr lang="ru-RU" sz="600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ород-герой </a:t>
            </a:r>
            <a:r>
              <a:rPr lang="ru-RU" sz="60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Минск</a:t>
            </a:r>
            <a:endParaRPr lang="ru-RU" sz="6000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5301208"/>
            <a:ext cx="8373048" cy="1556792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Выполнили: обучающиеся 8 б класса МОУ Школа с. Аксарка, команда «Ярославские медведи» (в рамках проекта ЮНАРКТИКА)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 descr="https://im0-tub-ru.yandex.net/i?id=bab87260b45da113e1885bd7879e62af&amp;n=33&amp;h=190&amp;w=2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8880"/>
            <a:ext cx="529208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1318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User\Рабочий стол\ЯМА МИНСК\Yama-047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96266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User\Рабочий стол\ЯМА МИНСК\memorialnyiy_kompleks_yama_[2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2" y="0"/>
            <a:ext cx="91668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3770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 smtClean="0"/>
              <a:t>НАШ МАКЕТ ДАННОГО МОНУМЕНТА ЯВЛЯЕТСЯ СИМВОЛОМ ПРЕЕМСТВЕННОСТИ ПОКОЛЕНИЙ И ПАМЯТИ О ЖЕРТВАХ ФАШИЗМА !!!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93740707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ЯМА МИНСК\minsk-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559" y="-1"/>
            <a:ext cx="5671542" cy="287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3484558" cy="26369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КАК ЭТО БЫЛО…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2852936"/>
            <a:ext cx="9036496" cy="400506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первые же дни нацистского вторжения в СССР в июне 1941 года Минск подвергся опустошительным налетам германской авиации. Несмотря на упорное сопротивление Красной Армии, город был захвачен уже на шестой день войны. За время трехлетней оккупации в Минске и его окрестностях немцы уничтожили более 400 тысяч человек, а сам город превратили в руины и пепел. Они разрушили 80% жилых домов, почти все фабрики и заводы, электростанции, научные учреждения и театры. Не взирая на террор оккупантов, в городе действовало патриотическое подполье. 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Минск был освобожден советскими войсками 3 июля 1944 года. Теперь эта дата отмечается, как День Независимости Республики Беларусь. В 1974 году в ознаменование заслуг граждан города в борьбе против нацизма Минск получил звание город-герой.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0403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9"/>
            <a:ext cx="9144000" cy="504055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СОКРУШИТЕЛЬНОГО ПОРАЖЕНИЯ ДО ПОЛНОГО ПРЕВОСХОДСТВА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9547"/>
            <a:ext cx="7175351" cy="879174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МИНСК 1941года - МИНСК 1944 года</a:t>
            </a:r>
            <a:endParaRPr lang="ru-RU" dirty="0"/>
          </a:p>
        </p:txBody>
      </p:sp>
      <p:pic>
        <p:nvPicPr>
          <p:cNvPr id="2050" name="Picture 2" descr="C:\Documents and Settings\User\Рабочий стол\ЯМА МИНСК\iCABWP6K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4644008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User\Рабочий стол\ЯМА МИНСК\iCATDUJN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12876"/>
            <a:ext cx="4355976" cy="454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42647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47" y="7767"/>
            <a:ext cx="9128353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 ПЕРИОД ОККУПАЦИИ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64704"/>
            <a:ext cx="8280920" cy="295232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 Минск был опоясан целой системой концентрационных лагерей, где под зверскими пытками погибли сотни тысяч советских граждан, героически боровшихся против немецко-фашистских оккупантов. В специальный лагерь - гетто - в Минске было загнано до 100 тысяч жителей-евреев, которые постепенно зверски уничтожались.</a:t>
            </a:r>
          </a:p>
        </p:txBody>
      </p:sp>
      <p:pic>
        <p:nvPicPr>
          <p:cNvPr id="3074" name="Picture 2" descr="C:\Documents and Settings\User\Рабочий стол\ЯМА МИНСК\iCAYQ704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33056"/>
            <a:ext cx="9144000" cy="2924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9921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ЯМА МИНСК\minsk-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1311">
            <a:off x="33933" y="1074451"/>
            <a:ext cx="3558674" cy="235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924"/>
            <a:ext cx="903649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ПАМЯТЬ ГОРОДА О ВОЙНЕ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3365364"/>
            <a:ext cx="9144000" cy="3474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100" name="Picture 4" descr="C:\Documents and Settings\User\Рабочий стол\ЯМА МИНСК\a322fed6d420c1bf5e5bc7bc70ef9209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4804">
            <a:off x="5110546" y="3978753"/>
            <a:ext cx="3876675" cy="273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Documents and Settings\User\Рабочий стол\ЯМА МИНСК\e063e323d2e3a0d418b1f7905e18b384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959">
            <a:off x="-2" y="3850896"/>
            <a:ext cx="4050779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User\Рабочий стол\ЯМА МИНСК\minsk-12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8690">
            <a:off x="4581162" y="869982"/>
            <a:ext cx="4562837" cy="284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98387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8136904" cy="424847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УСТАНОВЛЕН: </a:t>
            </a:r>
            <a:r>
              <a:rPr lang="ru-RU" b="1" dirty="0" smtClean="0">
                <a:solidFill>
                  <a:srgbClr val="C00000"/>
                </a:solidFill>
              </a:rPr>
              <a:t>в 1947 </a:t>
            </a:r>
            <a:r>
              <a:rPr lang="ru-RU" dirty="0" smtClean="0">
                <a:solidFill>
                  <a:srgbClr val="C00000"/>
                </a:solidFill>
              </a:rPr>
              <a:t>году</a:t>
            </a:r>
          </a:p>
          <a:p>
            <a:r>
              <a:rPr lang="ru-RU" dirty="0" smtClean="0"/>
              <a:t>СТРОИТЕЛЬСТВО ПРОДОЛЖАЛОСЬ: </a:t>
            </a:r>
            <a:r>
              <a:rPr lang="ru-RU" b="1" dirty="0" smtClean="0">
                <a:solidFill>
                  <a:srgbClr val="C00000"/>
                </a:solidFill>
              </a:rPr>
              <a:t>8 лет</a:t>
            </a:r>
          </a:p>
          <a:p>
            <a:r>
              <a:rPr lang="ru-RU" dirty="0" smtClean="0"/>
              <a:t>РАЗМЕРЫ: </a:t>
            </a:r>
            <a:r>
              <a:rPr lang="ru-RU" b="1" dirty="0" smtClean="0">
                <a:solidFill>
                  <a:srgbClr val="C00000"/>
                </a:solidFill>
              </a:rPr>
              <a:t>точных данных нет</a:t>
            </a:r>
          </a:p>
          <a:p>
            <a:r>
              <a:rPr lang="ru-RU" dirty="0" smtClean="0"/>
              <a:t>МСТО РАСПОЛОЖЕНИЯ: </a:t>
            </a:r>
            <a:r>
              <a:rPr lang="ru-RU" b="1" dirty="0" smtClean="0">
                <a:solidFill>
                  <a:srgbClr val="C00000"/>
                </a:solidFill>
              </a:rPr>
              <a:t>г. Минск, пересечение улиц Заславской – Мельникайте (центр города)</a:t>
            </a:r>
            <a:endParaRPr lang="ru-RU" dirty="0"/>
          </a:p>
          <a:p>
            <a:r>
              <a:rPr lang="ru-RU" dirty="0" smtClean="0"/>
              <a:t>СЛУЖИТ ПАМЯТЬЮ: </a:t>
            </a:r>
            <a:r>
              <a:rPr lang="ru-RU" b="1" dirty="0">
                <a:solidFill>
                  <a:srgbClr val="C00000"/>
                </a:solidFill>
              </a:rPr>
              <a:t>2 марта 1942 года обозначился в истории невероятной жестокостью, ведь в этот день на территории </a:t>
            </a:r>
            <a:r>
              <a:rPr lang="ru-RU" b="1" dirty="0" err="1">
                <a:solidFill>
                  <a:srgbClr val="C00000"/>
                </a:solidFill>
              </a:rPr>
              <a:t>гето</a:t>
            </a:r>
            <a:r>
              <a:rPr lang="ru-RU" b="1" dirty="0">
                <a:solidFill>
                  <a:srgbClr val="C00000"/>
                </a:solidFill>
              </a:rPr>
              <a:t> было уничтожено пяти тысяч евреев, 500 мертвых тел которых было нещадно выброшено в яму. Спустя много лет на этом месте был установлен памятник «Яма</a:t>
            </a:r>
            <a:r>
              <a:rPr lang="ru-RU" b="1" dirty="0" smtClean="0">
                <a:solidFill>
                  <a:srgbClr val="C00000"/>
                </a:solidFill>
              </a:rPr>
              <a:t>».</a:t>
            </a:r>
          </a:p>
          <a:p>
            <a:r>
              <a:rPr lang="ru-RU" b="1" dirty="0"/>
              <a:t>Ежегодно с наступлением 2 марта возле памятника собираются люди для того чтобы почтить погибших и устроить митинг.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2008"/>
            <a:ext cx="8784976" cy="179316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МЕМОРИАЛ «ЯМА»</a:t>
            </a:r>
            <a:br>
              <a:rPr lang="ru-RU" dirty="0" smtClean="0"/>
            </a:br>
            <a:r>
              <a:rPr lang="ru-RU" dirty="0" smtClean="0"/>
              <a:t>(общая информация)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19540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ЯМА МИНСК\minsk-1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045"/>
            <a:ext cx="9144000" cy="104069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ВИД МОНУМЕНТА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3383280"/>
            <a:ext cx="7876456" cy="347472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227457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5744" y="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КОМПОНЕНТЫ МЕМОРИАЛА</a:t>
            </a:r>
            <a:endParaRPr lang="ru-RU" dirty="0"/>
          </a:p>
        </p:txBody>
      </p:sp>
      <p:pic>
        <p:nvPicPr>
          <p:cNvPr id="7170" name="Picture 2" descr="C:\Documents and Settings\User\Рабочий стол\ЯМА МИНСК\Yama-046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9343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User\Рабочий стол\ЯМА МИНСК\Yama-047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339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User\Рабочий стол\ЯМА МИНСК\yama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959" y="-15240"/>
            <a:ext cx="5062041" cy="687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6754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78</TotalTime>
  <Words>347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Мемориал «Яма» Город-герой Минск</vt:lpstr>
      <vt:lpstr>КАК ЭТО БЫЛО…?</vt:lpstr>
      <vt:lpstr>МИНСК 1941года - МИНСК 1944 года</vt:lpstr>
      <vt:lpstr>В ПЕРИОД ОККУПАЦИИ </vt:lpstr>
      <vt:lpstr>ПАМЯТЬ ГОРОДА О ВОЙНЕ</vt:lpstr>
      <vt:lpstr>МЕМОРИАЛ «ЯМА» (общая информация)</vt:lpstr>
      <vt:lpstr>ВИД МОНУМЕНТА</vt:lpstr>
      <vt:lpstr>КОМПОНЕНТЫ МЕМОРИАЛА</vt:lpstr>
      <vt:lpstr>Презентация PowerPoint</vt:lpstr>
      <vt:lpstr>Презентация PowerPoint</vt:lpstr>
      <vt:lpstr>Презентация PowerPoint</vt:lpstr>
      <vt:lpstr>НАШ МАКЕТ ДАННОГО МОНУМЕНТА ЯВЛЯЕТСЯ СИМВОЛОМ ПРЕЕМСТВЕННОСТИ ПОКОЛЕНИЙ И ПАМЯТИ О ЖЕРТВАХ ФАШИЗМА !!!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Мемориал «Яма» город-герой Минск</dc:title>
  <cp:lastModifiedBy>User</cp:lastModifiedBy>
  <cp:revision>12</cp:revision>
  <dcterms:modified xsi:type="dcterms:W3CDTF">2017-03-19T19:37:17Z</dcterms:modified>
</cp:coreProperties>
</file>