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75" autoAdjust="0"/>
  </p:normalViewPr>
  <p:slideViewPr>
    <p:cSldViewPr>
      <p:cViewPr>
        <p:scale>
          <a:sx n="100" d="100"/>
          <a:sy n="100" d="100"/>
        </p:scale>
        <p:origin x="-516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A22C545-F589-4BE9-8735-AF9B82F8B3D8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F54A713-86BE-4E61-AA1A-56AD26C79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tif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32980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071547"/>
            <a:ext cx="6431608" cy="1857387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                           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                               </a:t>
            </a:r>
            <a:r>
              <a:rPr lang="ru-RU" sz="1600" b="1" dirty="0" smtClean="0">
                <a:solidFill>
                  <a:srgbClr val="00B050"/>
                </a:solidFill>
              </a:rPr>
              <a:t>Отчет </a:t>
            </a:r>
            <a:r>
              <a:rPr lang="ru-RU" sz="1600" b="1" dirty="0" smtClean="0">
                <a:solidFill>
                  <a:srgbClr val="00B050"/>
                </a:solidFill>
              </a:rPr>
              <a:t>о работе кружка по ПДД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                                 «</a:t>
            </a:r>
            <a:r>
              <a:rPr lang="ru-RU" sz="1600" b="1" dirty="0" smtClean="0">
                <a:solidFill>
                  <a:srgbClr val="00B050"/>
                </a:solidFill>
              </a:rPr>
              <a:t>Перспективные ребята</a:t>
            </a:r>
            <a:r>
              <a:rPr lang="ru-RU" sz="1600" dirty="0" smtClean="0">
                <a:solidFill>
                  <a:srgbClr val="00B050"/>
                </a:solidFill>
              </a:rPr>
              <a:t>.»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000240"/>
            <a:ext cx="6400800" cy="2466980"/>
          </a:xfrm>
        </p:spPr>
        <p:txBody>
          <a:bodyPr>
            <a:normAutofit/>
          </a:bodyPr>
          <a:lstStyle/>
          <a:p>
            <a:r>
              <a:rPr lang="ru-RU" sz="1300" b="1" dirty="0" smtClean="0">
                <a:solidFill>
                  <a:srgbClr val="00B050"/>
                </a:solidFill>
              </a:rPr>
              <a:t>                                                 </a:t>
            </a:r>
          </a:p>
          <a:p>
            <a:endParaRPr lang="ru-RU" sz="1300" b="1" dirty="0" smtClean="0">
              <a:solidFill>
                <a:srgbClr val="00B050"/>
              </a:solidFill>
            </a:endParaRPr>
          </a:p>
          <a:p>
            <a:r>
              <a:rPr lang="ru-RU" sz="1300" b="1" dirty="0" smtClean="0">
                <a:solidFill>
                  <a:srgbClr val="00B050"/>
                </a:solidFill>
              </a:rPr>
              <a:t>    </a:t>
            </a:r>
          </a:p>
          <a:p>
            <a:endParaRPr lang="ru-RU" sz="1300" b="1" dirty="0" smtClean="0">
              <a:solidFill>
                <a:srgbClr val="00B050"/>
              </a:solidFill>
            </a:endParaRPr>
          </a:p>
          <a:p>
            <a:r>
              <a:rPr lang="ru-RU" sz="1300" b="1" dirty="0" smtClean="0">
                <a:solidFill>
                  <a:srgbClr val="00B050"/>
                </a:solidFill>
              </a:rPr>
              <a:t> </a:t>
            </a:r>
            <a:r>
              <a:rPr lang="ru-RU" sz="1300" b="1" dirty="0" smtClean="0">
                <a:solidFill>
                  <a:srgbClr val="00B050"/>
                </a:solidFill>
              </a:rPr>
              <a:t>              С </a:t>
            </a:r>
            <a:r>
              <a:rPr lang="ru-RU" sz="1300" b="1" dirty="0" smtClean="0">
                <a:solidFill>
                  <a:srgbClr val="00B050"/>
                </a:solidFill>
              </a:rPr>
              <a:t>детьми </a:t>
            </a:r>
            <a:r>
              <a:rPr lang="ru-RU" sz="1300" b="1" dirty="0" smtClean="0">
                <a:solidFill>
                  <a:srgbClr val="00B050"/>
                </a:solidFill>
              </a:rPr>
              <a:t>подготовительной </a:t>
            </a:r>
            <a:r>
              <a:rPr lang="ru-RU" sz="1300" b="1" dirty="0" smtClean="0">
                <a:solidFill>
                  <a:srgbClr val="00B050"/>
                </a:solidFill>
              </a:rPr>
              <a:t>группы «Звездочка</a:t>
            </a:r>
            <a:r>
              <a:rPr lang="ru-RU" sz="1300" b="1" dirty="0" smtClean="0">
                <a:solidFill>
                  <a:srgbClr val="00B050"/>
                </a:solidFill>
              </a:rPr>
              <a:t>» 2016-17уч.год</a:t>
            </a:r>
            <a:endParaRPr lang="ru-RU" sz="1300" b="1" dirty="0" smtClean="0">
              <a:solidFill>
                <a:srgbClr val="00B050"/>
              </a:solidFill>
            </a:endParaRPr>
          </a:p>
          <a:p>
            <a:r>
              <a:rPr lang="ru-RU" sz="1300" b="1" dirty="0" smtClean="0">
                <a:solidFill>
                  <a:srgbClr val="00B050"/>
                </a:solidFill>
              </a:rPr>
              <a:t>                         </a:t>
            </a:r>
            <a:r>
              <a:rPr lang="ru-RU" sz="1300" b="1" dirty="0" smtClean="0">
                <a:solidFill>
                  <a:srgbClr val="00B050"/>
                </a:solidFill>
              </a:rPr>
              <a:t>                                                        Руководитель:</a:t>
            </a:r>
          </a:p>
          <a:p>
            <a:r>
              <a:rPr lang="ru-RU" sz="1300" b="1" dirty="0" smtClean="0">
                <a:solidFill>
                  <a:srgbClr val="00B050"/>
                </a:solidFill>
              </a:rPr>
              <a:t> </a:t>
            </a:r>
            <a:r>
              <a:rPr lang="ru-RU" sz="1300" b="1" dirty="0" smtClean="0">
                <a:solidFill>
                  <a:srgbClr val="00B050"/>
                </a:solidFill>
              </a:rPr>
              <a:t>                                                                                воспитатель </a:t>
            </a:r>
            <a:r>
              <a:rPr lang="ru-RU" sz="1300" b="1" dirty="0" err="1" smtClean="0">
                <a:solidFill>
                  <a:srgbClr val="00B050"/>
                </a:solidFill>
              </a:rPr>
              <a:t>Алексеенко</a:t>
            </a:r>
            <a:r>
              <a:rPr lang="ru-RU" sz="1300" b="1" dirty="0" smtClean="0">
                <a:solidFill>
                  <a:srgbClr val="00B050"/>
                </a:solidFill>
              </a:rPr>
              <a:t> Е.В</a:t>
            </a:r>
            <a:r>
              <a:rPr lang="ru-RU" sz="1300" b="1" dirty="0" smtClean="0">
                <a:solidFill>
                  <a:srgbClr val="00B050"/>
                </a:solidFill>
              </a:rPr>
              <a:t>.</a:t>
            </a:r>
          </a:p>
          <a:p>
            <a:endParaRPr lang="ru-RU" sz="1300" b="1" dirty="0" smtClean="0">
              <a:solidFill>
                <a:srgbClr val="00B050"/>
              </a:solidFill>
            </a:endParaRPr>
          </a:p>
          <a:p>
            <a:endParaRPr lang="ru-RU" sz="1300" b="1" dirty="0" smtClean="0">
              <a:solidFill>
                <a:srgbClr val="00B05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000108"/>
            <a:ext cx="6786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детский сад «Теремок» г. Цимлянск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32980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071547"/>
            <a:ext cx="6431608" cy="1857387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                           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9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928794" y="1357298"/>
            <a:ext cx="5572164" cy="3900502"/>
          </a:xfrm>
        </p:spPr>
        <p:txBody>
          <a:bodyPr>
            <a:normAutofit fontScale="62500" lnSpcReduction="20000"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zh-CN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lang="ru-RU" altLang="zh-CN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езультаты детей.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zh-CN" b="1" dirty="0" smtClean="0">
                <a:latin typeface="Arial" pitchFamily="34" charset="0"/>
                <a:cs typeface="Arial" pitchFamily="34" charset="0"/>
              </a:rPr>
              <a:t>Дети успешно овладели знаниями: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 правилами поведения на дороге;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анализ готовности решать дорожно-транспортные ситуации;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сформированы знания у детей самостоятельности и ответственности в действиях на дороге;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развиты творческие способности;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сформированы устойчиво познавательные интересы.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Воспитательные: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сформирована культура поведения в процессе общения с дорогой;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привиты устойчивые навыки безопасного поведения в любой дорожной ситуации.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Социальные: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сформированы сознательные отношения к своим и чужим поступкам; 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развиты отрицательные отношения к нарушениям ПДД</a:t>
            </a:r>
            <a:r>
              <a:rPr lang="ru-RU" altLang="zh-CN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altLang="zh-CN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32980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8" name="Рисунок 7" descr="20170523_1208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628686" y="1085902"/>
            <a:ext cx="3142279" cy="254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040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857232"/>
            <a:ext cx="3004889" cy="2253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AM_41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3857628"/>
            <a:ext cx="2762237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32980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57554" y="92867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Наши достижения</a:t>
            </a:r>
            <a:endParaRPr lang="ru-RU" dirty="0"/>
          </a:p>
        </p:txBody>
      </p:sp>
      <p:pic>
        <p:nvPicPr>
          <p:cNvPr id="9" name="Рисунок 8" descr="17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142984"/>
            <a:ext cx="2000264" cy="2714644"/>
          </a:xfrm>
          <a:prstGeom prst="rect">
            <a:avLst/>
          </a:prstGeom>
        </p:spPr>
      </p:pic>
      <p:pic>
        <p:nvPicPr>
          <p:cNvPr id="10" name="Рисунок 9" descr="грамота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1071546"/>
            <a:ext cx="2000264" cy="2928958"/>
          </a:xfrm>
          <a:prstGeom prst="rect">
            <a:avLst/>
          </a:prstGeom>
        </p:spPr>
      </p:pic>
      <p:pic>
        <p:nvPicPr>
          <p:cNvPr id="11" name="Рисунок 10" descr="диплом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2357430"/>
            <a:ext cx="2786082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352</TotalTime>
  <Words>124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Ясность</vt:lpstr>
      <vt:lpstr>                                                            Отчет о работе кружка по ПДД                                  «Перспективные ребята.»</vt:lpstr>
      <vt:lpstr>                             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кружка по ПДД «Красный.Желтый.Зеленый.»</dc:title>
  <dc:creator>Admin</dc:creator>
  <cp:lastModifiedBy>user</cp:lastModifiedBy>
  <cp:revision>44</cp:revision>
  <dcterms:created xsi:type="dcterms:W3CDTF">2015-05-27T11:30:42Z</dcterms:created>
  <dcterms:modified xsi:type="dcterms:W3CDTF">2017-05-28T10:19:27Z</dcterms:modified>
</cp:coreProperties>
</file>