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462" y="-119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2C84F-8A2E-4352-B05E-DC54840B2493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674B3-E1A5-45C8-8955-C4A3F4696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E0DF3-6B94-4FF5-AD4B-88A9182B5D65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FEFCF-CF43-45E3-B41E-4A03FC88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ерина\Desktop\selo-177-backgroun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432" y="44624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0472" y="-188640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ерина\Desktop\selo-177-backgroun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8640"/>
            <a:ext cx="8899096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8464" y="-171400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91" y="0"/>
            <a:ext cx="9203791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482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99392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82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171400"/>
            <a:ext cx="9672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Катерина\Desktop\selo-177-background3-восстановл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40" y="-243408"/>
            <a:ext cx="9828584" cy="696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Катерина</cp:lastModifiedBy>
  <cp:revision>14</cp:revision>
  <dcterms:created xsi:type="dcterms:W3CDTF">2017-05-18T08:53:36Z</dcterms:created>
  <dcterms:modified xsi:type="dcterms:W3CDTF">2017-06-11T08:51:30Z</dcterms:modified>
</cp:coreProperties>
</file>