
<file path=[Content_Types].xml><?xml version="1.0" encoding="utf-8"?>
<Types xmlns="http://schemas.openxmlformats.org/package/2006/content-types">
  <Override PartName="/ppt/slideMasters/slideMaster3.xml" ContentType="application/vnd.openxmlformats-officedocument.presentationml.slideMaster+xml"/>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theme/theme5.xml" ContentType="application/vnd.openxmlformats-officedocument.theme+xml"/>
  <Override PartName="/ppt/notesSlides/notesSlide2.xml" ContentType="application/vnd.openxmlformats-officedocument.presentationml.notesSlide+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28.xml" ContentType="application/vnd.openxmlformats-officedocument.presentationml.slideLayout+xml"/>
  <Override PartName="/ppt/theme/theme3.xml" ContentType="application/vnd.openxmlformats-officedocument.theme+xml"/>
  <Override PartName="/ppt/diagrams/quickStyle2.xml" ContentType="application/vnd.openxmlformats-officedocument.drawingml.diagramStyle+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Override PartName="/ppt/slideLayouts/slideLayout26.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2.xml" ContentType="application/vnd.openxmlformats-officedocument.presentationml.slideLayout+xml"/>
  <Override PartName="/ppt/slideLayouts/slideLayout24.xml" ContentType="application/vnd.openxmlformats-officedocument.presentationml.slideLayout+xml"/>
  <Override PartName="/ppt/slides/slide10.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20.xml" ContentType="application/vnd.openxmlformats-officedocument.presentationml.slideLayout+xml"/>
  <Override PartName="/ppt/slideLayouts/slideLayout10.xml" ContentType="application/vnd.openxmlformats-officedocument.presentationml.slideLayout+xml"/>
  <Override PartName="/ppt/diagrams/layout2.xml" ContentType="application/vnd.openxmlformats-officedocument.drawingml.diagramLayout+xml"/>
  <Override PartName="/ppt/diagrams/layout1.xml" ContentType="application/vnd.openxmlformats-officedocument.drawingml.diagramLayout+xml"/>
  <Override PartName="/ppt/diagrams/data2.xml" ContentType="application/vnd.openxmlformats-officedocument.drawingml.diagramData+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docProps/core.xml" ContentType="application/vnd.openxmlformats-package.core-properties+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theme/theme4.xml" ContentType="application/vnd.openxmlformats-officedocument.theme+xml"/>
  <Override PartName="/ppt/notesSlides/notesSlide1.xml" ContentType="application/vnd.openxmlformats-officedocument.presentationml.notesSlide+xml"/>
  <Override PartName="/ppt/diagrams/colors2.xml" ContentType="application/vnd.openxmlformats-officedocument.drawingml.diagramColors+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Layouts/slideLayout18.xml" ContentType="application/vnd.openxmlformats-officedocument.presentationml.slideLayout+xml"/>
  <Override PartName="/ppt/slideLayouts/slideLayout27.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Override PartName="/ppt/slideLayouts/slideLayout16.xml" ContentType="application/vnd.openxmlformats-officedocument.presentationml.slideLayout+xml"/>
  <Override PartName="/ppt/slideLayouts/slideLayout25.xml" ContentType="application/vnd.openxmlformats-officedocument.presentationml.slideLayout+xml"/>
  <Default Extension="jpeg" ContentType="image/jpeg"/>
  <Override PartName="/ppt/diagrams/quickStyle1.xml" ContentType="application/vnd.openxmlformats-officedocument.drawingml.diagramStyle+xml"/>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slideLayouts/slideLayout23.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slideLayouts/slideLayout21.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2" r:id="rId2"/>
    <p:sldMasterId id="2147483684" r:id="rId3"/>
  </p:sldMasterIdLst>
  <p:notesMasterIdLst>
    <p:notesMasterId r:id="rId24"/>
  </p:notesMasterIdLst>
  <p:handoutMasterIdLst>
    <p:handoutMasterId r:id="rId25"/>
  </p:handoutMasterIdLst>
  <p:sldIdLst>
    <p:sldId id="287" r:id="rId4"/>
    <p:sldId id="288" r:id="rId5"/>
    <p:sldId id="282" r:id="rId6"/>
    <p:sldId id="259" r:id="rId7"/>
    <p:sldId id="263" r:id="rId8"/>
    <p:sldId id="264" r:id="rId9"/>
    <p:sldId id="269" r:id="rId10"/>
    <p:sldId id="266" r:id="rId11"/>
    <p:sldId id="270" r:id="rId12"/>
    <p:sldId id="284" r:id="rId13"/>
    <p:sldId id="271" r:id="rId14"/>
    <p:sldId id="272" r:id="rId15"/>
    <p:sldId id="285" r:id="rId16"/>
    <p:sldId id="286" r:id="rId17"/>
    <p:sldId id="274" r:id="rId18"/>
    <p:sldId id="275" r:id="rId19"/>
    <p:sldId id="278" r:id="rId20"/>
    <p:sldId id="277" r:id="rId21"/>
    <p:sldId id="276" r:id="rId22"/>
    <p:sldId id="279" r:id="rId23"/>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showPr>
  <p:clrMru>
    <a:srgbClr val="000099"/>
    <a:srgbClr val="FFFFFF"/>
    <a:srgbClr val="462F81"/>
    <a:srgbClr val="355D7E"/>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autoAdjust="0"/>
    <p:restoredTop sz="94647" autoAdjust="0"/>
  </p:normalViewPr>
  <p:slideViewPr>
    <p:cSldViewPr>
      <p:cViewPr>
        <p:scale>
          <a:sx n="100" d="100"/>
          <a:sy n="100" d="100"/>
        </p:scale>
        <p:origin x="-294" y="-174"/>
      </p:cViewPr>
      <p:guideLst>
        <p:guide orient="horz" pos="2160"/>
        <p:guide pos="2880"/>
      </p:guideLst>
    </p:cSldViewPr>
  </p:slideViewPr>
  <p:outlineViewPr>
    <p:cViewPr>
      <p:scale>
        <a:sx n="33" d="100"/>
        <a:sy n="33" d="100"/>
      </p:scale>
      <p:origin x="0" y="0"/>
    </p:cViewPr>
    <p:sldLst>
      <p:sld r:id="rId1" collapse="1"/>
    </p:sldLst>
  </p:outlin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presProps" Target="presProps.xml"/><Relationship Id="rId3" Type="http://schemas.openxmlformats.org/officeDocument/2006/relationships/slideMaster" Target="slideMasters/slideMaster3.xml"/><Relationship Id="rId21" Type="http://schemas.openxmlformats.org/officeDocument/2006/relationships/slide" Target="slides/slide18.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handoutMaster" Target="handoutMasters/handoutMaster1.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notesMaster" Target="notesMasters/notesMaster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theme" Target="theme/theme1.xml"/><Relationship Id="rId10" Type="http://schemas.openxmlformats.org/officeDocument/2006/relationships/slide" Target="slides/slide7.xml"/><Relationship Id="rId19" Type="http://schemas.openxmlformats.org/officeDocument/2006/relationships/slide" Target="slides/slide16.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viewProps" Target="viewProps.xml"/></Relationships>
</file>

<file path=ppt/_rels/viewProps.xml.rels><?xml version="1.0" encoding="UTF-8" standalone="yes"?>
<Relationships xmlns="http://schemas.openxmlformats.org/package/2006/relationships"><Relationship Id="rId1" Type="http://schemas.openxmlformats.org/officeDocument/2006/relationships/slide" Target="slides/slide3.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88B5648-F938-40B6-9092-7E53F73BC9EB}" type="doc">
      <dgm:prSet loTypeId="urn:microsoft.com/office/officeart/2005/8/layout/radial3" loCatId="cycle" qsTypeId="urn:microsoft.com/office/officeart/2005/8/quickstyle/simple1" qsCatId="simple" csTypeId="urn:microsoft.com/office/officeart/2005/8/colors/accent1_2" csCatId="accent1" phldr="1"/>
      <dgm:spPr/>
      <dgm:t>
        <a:bodyPr/>
        <a:lstStyle/>
        <a:p>
          <a:endParaRPr lang="ru-RU"/>
        </a:p>
      </dgm:t>
    </dgm:pt>
    <dgm:pt modelId="{8350618B-8E09-4F7B-A4FC-8D9CF692706B}">
      <dgm:prSet phldrT="[Текст]" custT="1"/>
      <dgm:spPr>
        <a:solidFill>
          <a:srgbClr val="FFFFFF">
            <a:alpha val="50000"/>
          </a:srgbClr>
        </a:solidFill>
      </dgm:spPr>
      <dgm:t>
        <a:bodyPr/>
        <a:lstStyle/>
        <a:p>
          <a:r>
            <a:rPr lang="en-US" sz="2400" b="1" dirty="0" smtClean="0">
              <a:latin typeface="Times New Roman" pitchFamily="18" charset="0"/>
              <a:cs typeface="Times New Roman" pitchFamily="18" charset="0"/>
            </a:rPr>
            <a:t>Appearance</a:t>
          </a:r>
          <a:endParaRPr lang="ru-RU" sz="2400" b="1" dirty="0">
            <a:latin typeface="Times New Roman" pitchFamily="18" charset="0"/>
            <a:cs typeface="Times New Roman" pitchFamily="18" charset="0"/>
          </a:endParaRPr>
        </a:p>
      </dgm:t>
    </dgm:pt>
    <dgm:pt modelId="{0405199E-0C2F-4A67-93A1-3F06E74A50F3}" type="parTrans" cxnId="{863E7319-7607-40BE-BB1F-DB38A02E3332}">
      <dgm:prSet/>
      <dgm:spPr/>
      <dgm:t>
        <a:bodyPr/>
        <a:lstStyle/>
        <a:p>
          <a:endParaRPr lang="ru-RU"/>
        </a:p>
      </dgm:t>
    </dgm:pt>
    <dgm:pt modelId="{300D79B4-8935-47C9-B021-2BDF55DE2D4F}" type="sibTrans" cxnId="{863E7319-7607-40BE-BB1F-DB38A02E3332}">
      <dgm:prSet/>
      <dgm:spPr/>
      <dgm:t>
        <a:bodyPr/>
        <a:lstStyle/>
        <a:p>
          <a:endParaRPr lang="ru-RU"/>
        </a:p>
      </dgm:t>
    </dgm:pt>
    <dgm:pt modelId="{20915156-F62E-44D0-BDD3-ED78FFDC787E}">
      <dgm:prSet phldrT="[Текст]" custT="1"/>
      <dgm:spPr>
        <a:solidFill>
          <a:srgbClr val="FFFFFF">
            <a:alpha val="50000"/>
          </a:srgbClr>
        </a:solidFill>
      </dgm:spPr>
      <dgm:t>
        <a:bodyPr/>
        <a:lstStyle/>
        <a:p>
          <a:r>
            <a:rPr lang="en-US" sz="2400" b="1" dirty="0" smtClean="0">
              <a:latin typeface="Times New Roman" pitchFamily="18" charset="0"/>
              <a:cs typeface="Times New Roman" pitchFamily="18" charset="0"/>
            </a:rPr>
            <a:t>?</a:t>
          </a:r>
          <a:endParaRPr lang="ru-RU" sz="2400" b="1" dirty="0">
            <a:latin typeface="Times New Roman" pitchFamily="18" charset="0"/>
            <a:cs typeface="Times New Roman" pitchFamily="18" charset="0"/>
          </a:endParaRPr>
        </a:p>
      </dgm:t>
    </dgm:pt>
    <dgm:pt modelId="{21D8424E-260C-4D26-A000-7F690A2DAC94}" type="parTrans" cxnId="{1C7BCB64-E7AF-4588-A364-0598AB1926C4}">
      <dgm:prSet/>
      <dgm:spPr/>
      <dgm:t>
        <a:bodyPr/>
        <a:lstStyle/>
        <a:p>
          <a:endParaRPr lang="ru-RU"/>
        </a:p>
      </dgm:t>
    </dgm:pt>
    <dgm:pt modelId="{FB3D6654-3845-43DA-9BB8-F984B426FC2E}" type="sibTrans" cxnId="{1C7BCB64-E7AF-4588-A364-0598AB1926C4}">
      <dgm:prSet/>
      <dgm:spPr/>
      <dgm:t>
        <a:bodyPr/>
        <a:lstStyle/>
        <a:p>
          <a:endParaRPr lang="ru-RU"/>
        </a:p>
      </dgm:t>
    </dgm:pt>
    <dgm:pt modelId="{560398D5-4998-4F78-B308-8FB7D9613DE4}">
      <dgm:prSet phldrT="[Текст]" custT="1"/>
      <dgm:spPr>
        <a:solidFill>
          <a:srgbClr val="FFFFFF">
            <a:alpha val="50000"/>
          </a:srgbClr>
        </a:solidFill>
      </dgm:spPr>
      <dgm:t>
        <a:bodyPr/>
        <a:lstStyle/>
        <a:p>
          <a:r>
            <a:rPr lang="en-US" sz="2400" b="1" dirty="0" smtClean="0">
              <a:latin typeface="Times New Roman" pitchFamily="18" charset="0"/>
              <a:cs typeface="Times New Roman" pitchFamily="18" charset="0"/>
            </a:rPr>
            <a:t>?</a:t>
          </a:r>
          <a:endParaRPr lang="ru-RU" sz="2400" b="1" dirty="0">
            <a:latin typeface="Times New Roman" pitchFamily="18" charset="0"/>
            <a:cs typeface="Times New Roman" pitchFamily="18" charset="0"/>
          </a:endParaRPr>
        </a:p>
      </dgm:t>
    </dgm:pt>
    <dgm:pt modelId="{4506F835-97CA-4095-8482-0B9C09A0B99F}" type="parTrans" cxnId="{BCEAFC66-C9DF-4F04-8654-C57FC75CD940}">
      <dgm:prSet/>
      <dgm:spPr/>
      <dgm:t>
        <a:bodyPr/>
        <a:lstStyle/>
        <a:p>
          <a:endParaRPr lang="ru-RU"/>
        </a:p>
      </dgm:t>
    </dgm:pt>
    <dgm:pt modelId="{D29B9D32-C1BA-4B64-AEA7-124665142077}" type="sibTrans" cxnId="{BCEAFC66-C9DF-4F04-8654-C57FC75CD940}">
      <dgm:prSet/>
      <dgm:spPr/>
      <dgm:t>
        <a:bodyPr/>
        <a:lstStyle/>
        <a:p>
          <a:endParaRPr lang="ru-RU"/>
        </a:p>
      </dgm:t>
    </dgm:pt>
    <dgm:pt modelId="{3541DDB0-F9DF-4819-A118-3D7143DF816C}">
      <dgm:prSet phldrT="[Текст]" custT="1"/>
      <dgm:spPr>
        <a:solidFill>
          <a:srgbClr val="FFFFFF">
            <a:alpha val="50000"/>
          </a:srgbClr>
        </a:solidFill>
      </dgm:spPr>
      <dgm:t>
        <a:bodyPr/>
        <a:lstStyle/>
        <a:p>
          <a:r>
            <a:rPr lang="en-US" sz="2400" b="1" dirty="0" smtClean="0">
              <a:latin typeface="Times New Roman" pitchFamily="18" charset="0"/>
              <a:cs typeface="Times New Roman" pitchFamily="18" charset="0"/>
            </a:rPr>
            <a:t>?</a:t>
          </a:r>
          <a:endParaRPr lang="ru-RU" sz="2000" dirty="0">
            <a:latin typeface="Times New Roman" pitchFamily="18" charset="0"/>
            <a:cs typeface="Times New Roman" pitchFamily="18" charset="0"/>
          </a:endParaRPr>
        </a:p>
      </dgm:t>
    </dgm:pt>
    <dgm:pt modelId="{6546468B-5A28-4300-A456-23B41A82253B}" type="parTrans" cxnId="{FB5958CF-2110-49A2-B531-4EC779991FCA}">
      <dgm:prSet/>
      <dgm:spPr/>
      <dgm:t>
        <a:bodyPr/>
        <a:lstStyle/>
        <a:p>
          <a:endParaRPr lang="ru-RU"/>
        </a:p>
      </dgm:t>
    </dgm:pt>
    <dgm:pt modelId="{F20499E2-26ED-41E7-A8D0-6AAB99B4A324}" type="sibTrans" cxnId="{FB5958CF-2110-49A2-B531-4EC779991FCA}">
      <dgm:prSet/>
      <dgm:spPr/>
      <dgm:t>
        <a:bodyPr/>
        <a:lstStyle/>
        <a:p>
          <a:endParaRPr lang="ru-RU"/>
        </a:p>
      </dgm:t>
    </dgm:pt>
    <dgm:pt modelId="{B3930CBB-8F7E-4C17-950A-8BC67343D493}">
      <dgm:prSet phldrT="[Текст]" phldr="1" custRadScaleRad="101780" custRadScaleInc="-586"/>
      <dgm:spPr/>
      <dgm:t>
        <a:bodyPr/>
        <a:lstStyle/>
        <a:p>
          <a:endParaRPr lang="ru-RU"/>
        </a:p>
      </dgm:t>
    </dgm:pt>
    <dgm:pt modelId="{BBF310B4-005A-4095-9EE9-54F93B3A2D68}" type="parTrans" cxnId="{0386431F-83D9-4541-83D5-562D4EA98830}">
      <dgm:prSet/>
      <dgm:spPr/>
      <dgm:t>
        <a:bodyPr/>
        <a:lstStyle/>
        <a:p>
          <a:endParaRPr lang="ru-RU"/>
        </a:p>
      </dgm:t>
    </dgm:pt>
    <dgm:pt modelId="{893CE816-2908-4E31-8DF9-5697D67156F7}" type="sibTrans" cxnId="{0386431F-83D9-4541-83D5-562D4EA98830}">
      <dgm:prSet/>
      <dgm:spPr/>
      <dgm:t>
        <a:bodyPr/>
        <a:lstStyle/>
        <a:p>
          <a:endParaRPr lang="ru-RU"/>
        </a:p>
      </dgm:t>
    </dgm:pt>
    <dgm:pt modelId="{58A4B9C2-3FD7-438F-8AE9-0FF7D79359C6}">
      <dgm:prSet phldrT="[Текст]" phldr="1" custRadScaleRad="156372" custRadScaleInc="-520"/>
      <dgm:spPr/>
      <dgm:t>
        <a:bodyPr/>
        <a:lstStyle/>
        <a:p>
          <a:endParaRPr lang="ru-RU"/>
        </a:p>
      </dgm:t>
    </dgm:pt>
    <dgm:pt modelId="{7559F81F-2A89-43E1-9AB3-DA690582C7B0}" type="parTrans" cxnId="{49865010-15C2-429E-AE2D-D5D805013AF0}">
      <dgm:prSet/>
      <dgm:spPr/>
      <dgm:t>
        <a:bodyPr/>
        <a:lstStyle/>
        <a:p>
          <a:endParaRPr lang="ru-RU"/>
        </a:p>
      </dgm:t>
    </dgm:pt>
    <dgm:pt modelId="{E10D5563-E35E-452A-AF7E-A7FAEA2D9FD7}" type="sibTrans" cxnId="{49865010-15C2-429E-AE2D-D5D805013AF0}">
      <dgm:prSet/>
      <dgm:spPr/>
      <dgm:t>
        <a:bodyPr/>
        <a:lstStyle/>
        <a:p>
          <a:endParaRPr lang="ru-RU"/>
        </a:p>
      </dgm:t>
    </dgm:pt>
    <dgm:pt modelId="{A4E3C87F-D54E-4F5F-B3A3-85096086074B}">
      <dgm:prSet phldrT="[Текст]" phldr="1" custRadScaleRad="158271" custRadScaleInc="-101244"/>
      <dgm:spPr/>
      <dgm:t>
        <a:bodyPr/>
        <a:lstStyle/>
        <a:p>
          <a:endParaRPr lang="ru-RU"/>
        </a:p>
      </dgm:t>
    </dgm:pt>
    <dgm:pt modelId="{416D6101-7729-4D03-A4A0-87A68FB86CF2}" type="parTrans" cxnId="{9796296B-78C4-45A2-8973-7F5CB4BECBF5}">
      <dgm:prSet/>
      <dgm:spPr/>
      <dgm:t>
        <a:bodyPr/>
        <a:lstStyle/>
        <a:p>
          <a:endParaRPr lang="ru-RU"/>
        </a:p>
      </dgm:t>
    </dgm:pt>
    <dgm:pt modelId="{559A1B1B-0020-473F-BAD7-A5653881E742}" type="sibTrans" cxnId="{9796296B-78C4-45A2-8973-7F5CB4BECBF5}">
      <dgm:prSet/>
      <dgm:spPr/>
      <dgm:t>
        <a:bodyPr/>
        <a:lstStyle/>
        <a:p>
          <a:endParaRPr lang="ru-RU"/>
        </a:p>
      </dgm:t>
    </dgm:pt>
    <dgm:pt modelId="{85C3D57D-8B33-40E0-B4B3-864B364EDB52}">
      <dgm:prSet phldrT="[Текст]" custScaleY="77236" custRadScaleRad="150416" custRadScaleInc="-47803"/>
      <dgm:spPr>
        <a:solidFill>
          <a:srgbClr val="FFFFFF">
            <a:alpha val="50000"/>
          </a:srgbClr>
        </a:solidFill>
      </dgm:spPr>
      <dgm:t>
        <a:bodyPr/>
        <a:lstStyle/>
        <a:p>
          <a:endParaRPr lang="ru-RU"/>
        </a:p>
      </dgm:t>
    </dgm:pt>
    <dgm:pt modelId="{4CAA669A-B17E-4695-8A82-A148E1E036A5}" type="parTrans" cxnId="{25219BF8-A106-47E2-B313-8EE2155F3D83}">
      <dgm:prSet/>
      <dgm:spPr/>
      <dgm:t>
        <a:bodyPr/>
        <a:lstStyle/>
        <a:p>
          <a:endParaRPr lang="ru-RU"/>
        </a:p>
      </dgm:t>
    </dgm:pt>
    <dgm:pt modelId="{0A564348-05A8-4826-8D31-1A41BFF542BA}" type="sibTrans" cxnId="{25219BF8-A106-47E2-B313-8EE2155F3D83}">
      <dgm:prSet/>
      <dgm:spPr/>
      <dgm:t>
        <a:bodyPr/>
        <a:lstStyle/>
        <a:p>
          <a:endParaRPr lang="ru-RU"/>
        </a:p>
      </dgm:t>
    </dgm:pt>
    <dgm:pt modelId="{7D8795C5-A8AF-4DDE-867D-D2886BA4A072}">
      <dgm:prSet phldrT="[Текст]" custT="1"/>
      <dgm:spPr>
        <a:solidFill>
          <a:srgbClr val="FFFFFF">
            <a:alpha val="50000"/>
          </a:srgbClr>
        </a:solidFill>
      </dgm:spPr>
      <dgm:t>
        <a:bodyPr/>
        <a:lstStyle/>
        <a:p>
          <a:r>
            <a:rPr lang="en-US" sz="2400" b="1" dirty="0" smtClean="0">
              <a:latin typeface="Times New Roman" pitchFamily="18" charset="0"/>
              <a:cs typeface="Times New Roman" pitchFamily="18" charset="0"/>
            </a:rPr>
            <a:t>?</a:t>
          </a:r>
          <a:endParaRPr lang="ru-RU" sz="2400" b="1" dirty="0">
            <a:latin typeface="Times New Roman" pitchFamily="18" charset="0"/>
            <a:cs typeface="Times New Roman" pitchFamily="18" charset="0"/>
          </a:endParaRPr>
        </a:p>
      </dgm:t>
    </dgm:pt>
    <dgm:pt modelId="{2590CA3E-AF31-4F17-8B83-AB67FCC5AEBD}" type="sibTrans" cxnId="{B7DE3615-55E6-45DD-AEEA-B36550FA6E69}">
      <dgm:prSet/>
      <dgm:spPr/>
      <dgm:t>
        <a:bodyPr/>
        <a:lstStyle/>
        <a:p>
          <a:endParaRPr lang="ru-RU"/>
        </a:p>
      </dgm:t>
    </dgm:pt>
    <dgm:pt modelId="{F0DAAE24-E9A2-4CFE-99C2-253817067D1B}" type="parTrans" cxnId="{B7DE3615-55E6-45DD-AEEA-B36550FA6E69}">
      <dgm:prSet/>
      <dgm:spPr/>
      <dgm:t>
        <a:bodyPr/>
        <a:lstStyle/>
        <a:p>
          <a:endParaRPr lang="ru-RU"/>
        </a:p>
      </dgm:t>
    </dgm:pt>
    <dgm:pt modelId="{C9B431F1-ACB9-4049-A934-6BE1F68FEAD5}">
      <dgm:prSet phldrT="[Текст]" custT="1"/>
      <dgm:spPr>
        <a:solidFill>
          <a:srgbClr val="FFFFFF">
            <a:alpha val="50000"/>
          </a:srgbClr>
        </a:solidFill>
      </dgm:spPr>
      <dgm:t>
        <a:bodyPr/>
        <a:lstStyle/>
        <a:p>
          <a:r>
            <a:rPr lang="en-US" sz="2400" b="1" dirty="0" smtClean="0">
              <a:latin typeface="Times New Roman" pitchFamily="18" charset="0"/>
              <a:cs typeface="Times New Roman" pitchFamily="18" charset="0"/>
            </a:rPr>
            <a:t>?</a:t>
          </a:r>
          <a:endParaRPr lang="ru-RU" sz="2400" dirty="0">
            <a:latin typeface="Times New Roman" pitchFamily="18" charset="0"/>
            <a:cs typeface="Times New Roman" pitchFamily="18" charset="0"/>
          </a:endParaRPr>
        </a:p>
      </dgm:t>
    </dgm:pt>
    <dgm:pt modelId="{080F2B04-7612-428A-A24F-D7FE0BE35461}" type="sibTrans" cxnId="{F25AE3AA-38BF-4363-86CE-4D8E014A12FF}">
      <dgm:prSet/>
      <dgm:spPr/>
      <dgm:t>
        <a:bodyPr/>
        <a:lstStyle/>
        <a:p>
          <a:endParaRPr lang="ru-RU"/>
        </a:p>
      </dgm:t>
    </dgm:pt>
    <dgm:pt modelId="{F4592588-D37F-4AFA-8BC8-8A8C780825F0}" type="parTrans" cxnId="{F25AE3AA-38BF-4363-86CE-4D8E014A12FF}">
      <dgm:prSet/>
      <dgm:spPr/>
      <dgm:t>
        <a:bodyPr/>
        <a:lstStyle/>
        <a:p>
          <a:endParaRPr lang="ru-RU"/>
        </a:p>
      </dgm:t>
    </dgm:pt>
    <dgm:pt modelId="{9AEB4262-64D3-4BCB-A3DC-0486D317001C}">
      <dgm:prSet phldrT="[Текст]" custScaleY="77235" custRadScaleRad="119239" custRadScaleInc="-10372"/>
      <dgm:spPr>
        <a:solidFill>
          <a:srgbClr val="FFFFFF">
            <a:alpha val="50000"/>
          </a:srgbClr>
        </a:solidFill>
      </dgm:spPr>
      <dgm:t>
        <a:bodyPr/>
        <a:lstStyle/>
        <a:p>
          <a:endParaRPr lang="ru-RU"/>
        </a:p>
      </dgm:t>
    </dgm:pt>
    <dgm:pt modelId="{EE9DD4D2-5231-4502-93C3-4B2924D3770C}" type="parTrans" cxnId="{FDE14342-0D94-445E-A30D-0D7766807228}">
      <dgm:prSet/>
      <dgm:spPr/>
      <dgm:t>
        <a:bodyPr/>
        <a:lstStyle/>
        <a:p>
          <a:endParaRPr lang="ru-RU"/>
        </a:p>
      </dgm:t>
    </dgm:pt>
    <dgm:pt modelId="{FF1E8D5C-6107-427B-9CC4-12365726805F}" type="sibTrans" cxnId="{FDE14342-0D94-445E-A30D-0D7766807228}">
      <dgm:prSet/>
      <dgm:spPr/>
      <dgm:t>
        <a:bodyPr/>
        <a:lstStyle/>
        <a:p>
          <a:endParaRPr lang="ru-RU"/>
        </a:p>
      </dgm:t>
    </dgm:pt>
    <dgm:pt modelId="{F5C17627-0482-46EE-BF5E-6F674E4B1824}">
      <dgm:prSet phldrT="[Текст]" custScaleY="77235" custRadScaleRad="119239" custRadScaleInc="-10372"/>
      <dgm:spPr>
        <a:solidFill>
          <a:srgbClr val="FFFFFF">
            <a:alpha val="50000"/>
          </a:srgbClr>
        </a:solidFill>
      </dgm:spPr>
      <dgm:t>
        <a:bodyPr/>
        <a:lstStyle/>
        <a:p>
          <a:endParaRPr lang="ru-RU"/>
        </a:p>
      </dgm:t>
    </dgm:pt>
    <dgm:pt modelId="{83DB8704-F7C4-4B93-AB43-43029FA82884}" type="parTrans" cxnId="{D9777D3C-6E77-4D06-A78E-DA655F0806C4}">
      <dgm:prSet/>
      <dgm:spPr/>
      <dgm:t>
        <a:bodyPr/>
        <a:lstStyle/>
        <a:p>
          <a:endParaRPr lang="ru-RU"/>
        </a:p>
      </dgm:t>
    </dgm:pt>
    <dgm:pt modelId="{02E23561-E2F5-49EC-B843-0DBB7676A1F2}" type="sibTrans" cxnId="{D9777D3C-6E77-4D06-A78E-DA655F0806C4}">
      <dgm:prSet/>
      <dgm:spPr/>
      <dgm:t>
        <a:bodyPr/>
        <a:lstStyle/>
        <a:p>
          <a:endParaRPr lang="ru-RU"/>
        </a:p>
      </dgm:t>
    </dgm:pt>
    <dgm:pt modelId="{8AD2B1BA-3667-4A67-BD45-6C967C89BAAE}">
      <dgm:prSet phldrT="[Текст]" custScaleY="77236" custRadScaleRad="140326" custRadScaleInc="-58558"/>
      <dgm:spPr>
        <a:solidFill>
          <a:srgbClr val="FFFFFF">
            <a:alpha val="50000"/>
          </a:srgbClr>
        </a:solidFill>
      </dgm:spPr>
      <dgm:t>
        <a:bodyPr/>
        <a:lstStyle/>
        <a:p>
          <a:endParaRPr lang="ru-RU"/>
        </a:p>
      </dgm:t>
    </dgm:pt>
    <dgm:pt modelId="{A1CFF2F3-EB66-4025-92FB-029BC83A4BFD}" type="parTrans" cxnId="{97903D2B-483F-4D50-8132-D16E261211B5}">
      <dgm:prSet/>
      <dgm:spPr/>
      <dgm:t>
        <a:bodyPr/>
        <a:lstStyle/>
        <a:p>
          <a:endParaRPr lang="ru-RU"/>
        </a:p>
      </dgm:t>
    </dgm:pt>
    <dgm:pt modelId="{008F5D45-B745-45EA-AAA9-FA2780E8BEB8}" type="sibTrans" cxnId="{97903D2B-483F-4D50-8132-D16E261211B5}">
      <dgm:prSet/>
      <dgm:spPr/>
      <dgm:t>
        <a:bodyPr/>
        <a:lstStyle/>
        <a:p>
          <a:endParaRPr lang="ru-RU"/>
        </a:p>
      </dgm:t>
    </dgm:pt>
    <dgm:pt modelId="{1ED87266-A838-4BC5-A0AB-5C716AD0F698}">
      <dgm:prSet phldrT="[Текст]" custScaleY="77236" custRadScaleRad="137481" custRadScaleInc="-41503"/>
      <dgm:spPr>
        <a:solidFill>
          <a:srgbClr val="FFFFFF">
            <a:alpha val="50000"/>
          </a:srgbClr>
        </a:solidFill>
      </dgm:spPr>
      <dgm:t>
        <a:bodyPr/>
        <a:lstStyle/>
        <a:p>
          <a:endParaRPr lang="ru-RU"/>
        </a:p>
      </dgm:t>
    </dgm:pt>
    <dgm:pt modelId="{4E4863A4-7859-481A-B8DB-44DFF33D13F9}" type="parTrans" cxnId="{91B7A81A-4B57-43B7-9FE8-AFEEEA1BF981}">
      <dgm:prSet/>
      <dgm:spPr/>
      <dgm:t>
        <a:bodyPr/>
        <a:lstStyle/>
        <a:p>
          <a:endParaRPr lang="ru-RU"/>
        </a:p>
      </dgm:t>
    </dgm:pt>
    <dgm:pt modelId="{142A1588-02A1-49F7-9430-F0C400BF8533}" type="sibTrans" cxnId="{91B7A81A-4B57-43B7-9FE8-AFEEEA1BF981}">
      <dgm:prSet/>
      <dgm:spPr/>
      <dgm:t>
        <a:bodyPr/>
        <a:lstStyle/>
        <a:p>
          <a:endParaRPr lang="ru-RU"/>
        </a:p>
      </dgm:t>
    </dgm:pt>
    <dgm:pt modelId="{EC499174-CF14-4AC6-B104-B34CECAE9A8D}">
      <dgm:prSet custT="1"/>
      <dgm:spPr>
        <a:solidFill>
          <a:srgbClr val="FFFFFF">
            <a:alpha val="50000"/>
          </a:srgbClr>
        </a:solidFill>
      </dgm:spPr>
      <dgm:t>
        <a:bodyPr/>
        <a:lstStyle/>
        <a:p>
          <a:r>
            <a:rPr lang="en-US" sz="2400" b="1" baseline="0" dirty="0" smtClean="0">
              <a:solidFill>
                <a:schemeClr val="tx1"/>
              </a:solidFill>
              <a:latin typeface="Times New Roman" pitchFamily="18" charset="0"/>
              <a:cs typeface="Times New Roman" pitchFamily="18" charset="0"/>
            </a:rPr>
            <a:t>?</a:t>
          </a:r>
          <a:endParaRPr lang="ru-RU" sz="2400" b="1" baseline="0" dirty="0">
            <a:solidFill>
              <a:schemeClr val="tx1"/>
            </a:solidFill>
            <a:latin typeface="Times New Roman" pitchFamily="18" charset="0"/>
            <a:cs typeface="Times New Roman" pitchFamily="18" charset="0"/>
          </a:endParaRPr>
        </a:p>
      </dgm:t>
    </dgm:pt>
    <dgm:pt modelId="{FAB12510-9C17-4E41-A45D-05E945882B73}" type="parTrans" cxnId="{B1032D59-90D1-4FA0-BAA8-EA76869CDFC0}">
      <dgm:prSet/>
      <dgm:spPr/>
      <dgm:t>
        <a:bodyPr/>
        <a:lstStyle/>
        <a:p>
          <a:endParaRPr lang="ru-RU"/>
        </a:p>
      </dgm:t>
    </dgm:pt>
    <dgm:pt modelId="{646149C6-397D-4D39-8E96-341FA2106F86}" type="sibTrans" cxnId="{B1032D59-90D1-4FA0-BAA8-EA76869CDFC0}">
      <dgm:prSet/>
      <dgm:spPr/>
      <dgm:t>
        <a:bodyPr/>
        <a:lstStyle/>
        <a:p>
          <a:endParaRPr lang="ru-RU"/>
        </a:p>
      </dgm:t>
    </dgm:pt>
    <dgm:pt modelId="{B08D73B8-C81B-4724-B53D-B38C1AA20D60}">
      <dgm:prSet phldrT="[Текст]" custT="1"/>
      <dgm:spPr>
        <a:solidFill>
          <a:srgbClr val="FFFFFF">
            <a:alpha val="50000"/>
          </a:srgbClr>
        </a:solidFill>
      </dgm:spPr>
      <dgm:t>
        <a:bodyPr/>
        <a:lstStyle/>
        <a:p>
          <a:r>
            <a:rPr lang="en-US" sz="2400" b="1" dirty="0" smtClean="0">
              <a:latin typeface="Times New Roman" pitchFamily="18" charset="0"/>
              <a:cs typeface="Times New Roman" pitchFamily="18" charset="0"/>
            </a:rPr>
            <a:t>?</a:t>
          </a:r>
          <a:endParaRPr lang="ru-RU" sz="2400" b="1" dirty="0">
            <a:latin typeface="Times New Roman" pitchFamily="18" charset="0"/>
            <a:cs typeface="Times New Roman" pitchFamily="18" charset="0"/>
          </a:endParaRPr>
        </a:p>
      </dgm:t>
    </dgm:pt>
    <dgm:pt modelId="{782146FC-077B-4284-A0DA-872F862FA65E}" type="sibTrans" cxnId="{29B50635-85F3-4A8B-8D70-1ACD6E349C97}">
      <dgm:prSet/>
      <dgm:spPr/>
      <dgm:t>
        <a:bodyPr/>
        <a:lstStyle/>
        <a:p>
          <a:endParaRPr lang="ru-RU"/>
        </a:p>
      </dgm:t>
    </dgm:pt>
    <dgm:pt modelId="{6CFCB2E9-728E-483C-AC6A-5BCFC8CD8750}" type="parTrans" cxnId="{29B50635-85F3-4A8B-8D70-1ACD6E349C97}">
      <dgm:prSet/>
      <dgm:spPr/>
      <dgm:t>
        <a:bodyPr/>
        <a:lstStyle/>
        <a:p>
          <a:endParaRPr lang="ru-RU"/>
        </a:p>
      </dgm:t>
    </dgm:pt>
    <dgm:pt modelId="{66E0BF4B-E0F6-4781-BEFB-8027ED3A1842}" type="pres">
      <dgm:prSet presAssocID="{488B5648-F938-40B6-9092-7E53F73BC9EB}" presName="composite" presStyleCnt="0">
        <dgm:presLayoutVars>
          <dgm:chMax val="1"/>
          <dgm:dir/>
          <dgm:resizeHandles val="exact"/>
        </dgm:presLayoutVars>
      </dgm:prSet>
      <dgm:spPr/>
      <dgm:t>
        <a:bodyPr/>
        <a:lstStyle/>
        <a:p>
          <a:endParaRPr lang="ru-RU"/>
        </a:p>
      </dgm:t>
    </dgm:pt>
    <dgm:pt modelId="{C8A4D586-D721-47CA-9BAA-570A519572D0}" type="pres">
      <dgm:prSet presAssocID="{488B5648-F938-40B6-9092-7E53F73BC9EB}" presName="radial" presStyleCnt="0">
        <dgm:presLayoutVars>
          <dgm:animLvl val="ctr"/>
        </dgm:presLayoutVars>
      </dgm:prSet>
      <dgm:spPr/>
    </dgm:pt>
    <dgm:pt modelId="{9AB90393-0C5E-4779-BD5B-B7A6AAC48F44}" type="pres">
      <dgm:prSet presAssocID="{8350618B-8E09-4F7B-A4FC-8D9CF692706B}" presName="centerShape" presStyleLbl="vennNode1" presStyleIdx="0" presStyleCnt="8" custScaleY="43088" custLinFactNeighborX="-356" custLinFactNeighborY="-324"/>
      <dgm:spPr/>
      <dgm:t>
        <a:bodyPr/>
        <a:lstStyle/>
        <a:p>
          <a:endParaRPr lang="ru-RU"/>
        </a:p>
      </dgm:t>
    </dgm:pt>
    <dgm:pt modelId="{E68950E4-99B2-4C60-91DD-910BF823B652}" type="pres">
      <dgm:prSet presAssocID="{20915156-F62E-44D0-BDD3-ED78FFDC787E}" presName="node" presStyleLbl="vennNode1" presStyleIdx="1" presStyleCnt="8" custScaleY="76830" custRadScaleRad="96077" custRadScaleInc="-68694">
        <dgm:presLayoutVars>
          <dgm:bulletEnabled val="1"/>
        </dgm:presLayoutVars>
      </dgm:prSet>
      <dgm:spPr/>
      <dgm:t>
        <a:bodyPr/>
        <a:lstStyle/>
        <a:p>
          <a:endParaRPr lang="ru-RU"/>
        </a:p>
      </dgm:t>
    </dgm:pt>
    <dgm:pt modelId="{9AB290B4-F51E-42A5-8634-287A017A65AC}" type="pres">
      <dgm:prSet presAssocID="{C9B431F1-ACB9-4049-A934-6BE1F68FEAD5}" presName="node" presStyleLbl="vennNode1" presStyleIdx="2" presStyleCnt="8" custScaleY="77236" custRadScaleRad="89418" custRadScaleInc="-43667">
        <dgm:presLayoutVars>
          <dgm:bulletEnabled val="1"/>
        </dgm:presLayoutVars>
      </dgm:prSet>
      <dgm:spPr/>
      <dgm:t>
        <a:bodyPr/>
        <a:lstStyle/>
        <a:p>
          <a:endParaRPr lang="ru-RU"/>
        </a:p>
      </dgm:t>
    </dgm:pt>
    <dgm:pt modelId="{5273E01F-214F-4C2A-9D2A-03132FB3BCDA}" type="pres">
      <dgm:prSet presAssocID="{7D8795C5-A8AF-4DDE-867D-D2886BA4A072}" presName="node" presStyleLbl="vennNode1" presStyleIdx="3" presStyleCnt="8" custScaleY="77236" custRadScaleRad="128958" custRadScaleInc="-50087">
        <dgm:presLayoutVars>
          <dgm:bulletEnabled val="1"/>
        </dgm:presLayoutVars>
      </dgm:prSet>
      <dgm:spPr/>
      <dgm:t>
        <a:bodyPr/>
        <a:lstStyle/>
        <a:p>
          <a:endParaRPr lang="ru-RU"/>
        </a:p>
      </dgm:t>
    </dgm:pt>
    <dgm:pt modelId="{F916C780-F88D-4165-B2CB-919D94038A2C}" type="pres">
      <dgm:prSet presAssocID="{EC499174-CF14-4AC6-B104-B34CECAE9A8D}" presName="node" presStyleLbl="vennNode1" presStyleIdx="4" presStyleCnt="8" custScaleY="67789" custRadScaleRad="79055" custRadScaleInc="41203">
        <dgm:presLayoutVars>
          <dgm:bulletEnabled val="1"/>
        </dgm:presLayoutVars>
      </dgm:prSet>
      <dgm:spPr/>
      <dgm:t>
        <a:bodyPr/>
        <a:lstStyle/>
        <a:p>
          <a:endParaRPr lang="ru-RU"/>
        </a:p>
      </dgm:t>
    </dgm:pt>
    <dgm:pt modelId="{57411220-1563-47E5-89DB-11818C8536F5}" type="pres">
      <dgm:prSet presAssocID="{B08D73B8-C81B-4724-B53D-B38C1AA20D60}" presName="node" presStyleLbl="vennNode1" presStyleIdx="5" presStyleCnt="8" custScaleY="77236" custRadScaleRad="120010" custRadScaleInc="-177405">
        <dgm:presLayoutVars>
          <dgm:bulletEnabled val="1"/>
        </dgm:presLayoutVars>
      </dgm:prSet>
      <dgm:spPr/>
      <dgm:t>
        <a:bodyPr/>
        <a:lstStyle/>
        <a:p>
          <a:endParaRPr lang="ru-RU"/>
        </a:p>
      </dgm:t>
    </dgm:pt>
    <dgm:pt modelId="{5BE3448A-E925-4850-A982-59D37C6B4389}" type="pres">
      <dgm:prSet presAssocID="{560398D5-4998-4F78-B308-8FB7D9613DE4}" presName="node" presStyleLbl="vennNode1" presStyleIdx="6" presStyleCnt="8" custScaleY="77235" custRadScaleRad="116340" custRadScaleInc="-33105">
        <dgm:presLayoutVars>
          <dgm:bulletEnabled val="1"/>
        </dgm:presLayoutVars>
      </dgm:prSet>
      <dgm:spPr/>
      <dgm:t>
        <a:bodyPr/>
        <a:lstStyle/>
        <a:p>
          <a:endParaRPr lang="ru-RU"/>
        </a:p>
      </dgm:t>
    </dgm:pt>
    <dgm:pt modelId="{66D2C76A-1F4F-4A30-8A72-97A60C137C81}" type="pres">
      <dgm:prSet presAssocID="{3541DDB0-F9DF-4819-A118-3D7143DF816C}" presName="node" presStyleLbl="vennNode1" presStyleIdx="7" presStyleCnt="8" custScaleY="77236" custRadScaleRad="131989" custRadScaleInc="-54262">
        <dgm:presLayoutVars>
          <dgm:bulletEnabled val="1"/>
        </dgm:presLayoutVars>
      </dgm:prSet>
      <dgm:spPr/>
      <dgm:t>
        <a:bodyPr/>
        <a:lstStyle/>
        <a:p>
          <a:endParaRPr lang="ru-RU"/>
        </a:p>
      </dgm:t>
    </dgm:pt>
  </dgm:ptLst>
  <dgm:cxnLst>
    <dgm:cxn modelId="{BCEAFC66-C9DF-4F04-8654-C57FC75CD940}" srcId="{8350618B-8E09-4F7B-A4FC-8D9CF692706B}" destId="{560398D5-4998-4F78-B308-8FB7D9613DE4}" srcOrd="5" destOrd="0" parTransId="{4506F835-97CA-4095-8482-0B9C09A0B99F}" sibTransId="{D29B9D32-C1BA-4B64-AEA7-124665142077}"/>
    <dgm:cxn modelId="{97903D2B-483F-4D50-8132-D16E261211B5}" srcId="{488B5648-F938-40B6-9092-7E53F73BC9EB}" destId="{8AD2B1BA-3667-4A67-BD45-6C967C89BAAE}" srcOrd="7" destOrd="0" parTransId="{A1CFF2F3-EB66-4025-92FB-029BC83A4BFD}" sibTransId="{008F5D45-B745-45EA-AAA9-FA2780E8BEB8}"/>
    <dgm:cxn modelId="{0386431F-83D9-4541-83D5-562D4EA98830}" srcId="{488B5648-F938-40B6-9092-7E53F73BC9EB}" destId="{B3930CBB-8F7E-4C17-950A-8BC67343D493}" srcOrd="1" destOrd="0" parTransId="{BBF310B4-005A-4095-9EE9-54F93B3A2D68}" sibTransId="{893CE816-2908-4E31-8DF9-5697D67156F7}"/>
    <dgm:cxn modelId="{863E7319-7607-40BE-BB1F-DB38A02E3332}" srcId="{488B5648-F938-40B6-9092-7E53F73BC9EB}" destId="{8350618B-8E09-4F7B-A4FC-8D9CF692706B}" srcOrd="0" destOrd="0" parTransId="{0405199E-0C2F-4A67-93A1-3F06E74A50F3}" sibTransId="{300D79B4-8935-47C9-B021-2BDF55DE2D4F}"/>
    <dgm:cxn modelId="{29B50635-85F3-4A8B-8D70-1ACD6E349C97}" srcId="{8350618B-8E09-4F7B-A4FC-8D9CF692706B}" destId="{B08D73B8-C81B-4724-B53D-B38C1AA20D60}" srcOrd="4" destOrd="0" parTransId="{6CFCB2E9-728E-483C-AC6A-5BCFC8CD8750}" sibTransId="{782146FC-077B-4284-A0DA-872F862FA65E}"/>
    <dgm:cxn modelId="{49865010-15C2-429E-AE2D-D5D805013AF0}" srcId="{488B5648-F938-40B6-9092-7E53F73BC9EB}" destId="{58A4B9C2-3FD7-438F-8AE9-0FF7D79359C6}" srcOrd="2" destOrd="0" parTransId="{7559F81F-2A89-43E1-9AB3-DA690582C7B0}" sibTransId="{E10D5563-E35E-452A-AF7E-A7FAEA2D9FD7}"/>
    <dgm:cxn modelId="{D0330EDC-0B35-44D5-A9CF-6A6D162BED9E}" type="presOf" srcId="{C9B431F1-ACB9-4049-A934-6BE1F68FEAD5}" destId="{9AB290B4-F51E-42A5-8634-287A017A65AC}" srcOrd="0" destOrd="0" presId="urn:microsoft.com/office/officeart/2005/8/layout/radial3"/>
    <dgm:cxn modelId="{67982E5B-AC34-4FB4-90AF-648FC363EE9B}" type="presOf" srcId="{B08D73B8-C81B-4724-B53D-B38C1AA20D60}" destId="{57411220-1563-47E5-89DB-11818C8536F5}" srcOrd="0" destOrd="0" presId="urn:microsoft.com/office/officeart/2005/8/layout/radial3"/>
    <dgm:cxn modelId="{FCD6B483-9CA1-4F40-903D-2BF0241B9869}" type="presOf" srcId="{3541DDB0-F9DF-4819-A118-3D7143DF816C}" destId="{66D2C76A-1F4F-4A30-8A72-97A60C137C81}" srcOrd="0" destOrd="0" presId="urn:microsoft.com/office/officeart/2005/8/layout/radial3"/>
    <dgm:cxn modelId="{9796296B-78C4-45A2-8973-7F5CB4BECBF5}" srcId="{488B5648-F938-40B6-9092-7E53F73BC9EB}" destId="{A4E3C87F-D54E-4F5F-B3A3-85096086074B}" srcOrd="3" destOrd="0" parTransId="{416D6101-7729-4D03-A4A0-87A68FB86CF2}" sibTransId="{559A1B1B-0020-473F-BAD7-A5653881E742}"/>
    <dgm:cxn modelId="{F3476C2C-7568-470D-BA21-8363CFB6C24A}" type="presOf" srcId="{20915156-F62E-44D0-BDD3-ED78FFDC787E}" destId="{E68950E4-99B2-4C60-91DD-910BF823B652}" srcOrd="0" destOrd="0" presId="urn:microsoft.com/office/officeart/2005/8/layout/radial3"/>
    <dgm:cxn modelId="{F571C157-75BA-4FDD-B04D-0A2AB6767A6A}" type="presOf" srcId="{7D8795C5-A8AF-4DDE-867D-D2886BA4A072}" destId="{5273E01F-214F-4C2A-9D2A-03132FB3BCDA}" srcOrd="0" destOrd="0" presId="urn:microsoft.com/office/officeart/2005/8/layout/radial3"/>
    <dgm:cxn modelId="{D2B8578E-5B2B-4B19-9293-A35FC3AEAE0E}" type="presOf" srcId="{EC499174-CF14-4AC6-B104-B34CECAE9A8D}" destId="{F916C780-F88D-4165-B2CB-919D94038A2C}" srcOrd="0" destOrd="0" presId="urn:microsoft.com/office/officeart/2005/8/layout/radial3"/>
    <dgm:cxn modelId="{F25AE3AA-38BF-4363-86CE-4D8E014A12FF}" srcId="{8350618B-8E09-4F7B-A4FC-8D9CF692706B}" destId="{C9B431F1-ACB9-4049-A934-6BE1F68FEAD5}" srcOrd="1" destOrd="0" parTransId="{F4592588-D37F-4AFA-8BC8-8A8C780825F0}" sibTransId="{080F2B04-7612-428A-A24F-D7FE0BE35461}"/>
    <dgm:cxn modelId="{FDE14342-0D94-445E-A30D-0D7766807228}" srcId="{488B5648-F938-40B6-9092-7E53F73BC9EB}" destId="{9AEB4262-64D3-4BCB-A3DC-0486D317001C}" srcOrd="5" destOrd="0" parTransId="{EE9DD4D2-5231-4502-93C3-4B2924D3770C}" sibTransId="{FF1E8D5C-6107-427B-9CC4-12365726805F}"/>
    <dgm:cxn modelId="{FF74B338-EC88-41E5-B442-16AB75CCE56F}" type="presOf" srcId="{560398D5-4998-4F78-B308-8FB7D9613DE4}" destId="{5BE3448A-E925-4850-A982-59D37C6B4389}" srcOrd="0" destOrd="0" presId="urn:microsoft.com/office/officeart/2005/8/layout/radial3"/>
    <dgm:cxn modelId="{B1032D59-90D1-4FA0-BAA8-EA76869CDFC0}" srcId="{8350618B-8E09-4F7B-A4FC-8D9CF692706B}" destId="{EC499174-CF14-4AC6-B104-B34CECAE9A8D}" srcOrd="3" destOrd="0" parTransId="{FAB12510-9C17-4E41-A45D-05E945882B73}" sibTransId="{646149C6-397D-4D39-8E96-341FA2106F86}"/>
    <dgm:cxn modelId="{FB5958CF-2110-49A2-B531-4EC779991FCA}" srcId="{8350618B-8E09-4F7B-A4FC-8D9CF692706B}" destId="{3541DDB0-F9DF-4819-A118-3D7143DF816C}" srcOrd="6" destOrd="0" parTransId="{6546468B-5A28-4300-A456-23B41A82253B}" sibTransId="{F20499E2-26ED-41E7-A8D0-6AAB99B4A324}"/>
    <dgm:cxn modelId="{91B7A81A-4B57-43B7-9FE8-AFEEEA1BF981}" srcId="{488B5648-F938-40B6-9092-7E53F73BC9EB}" destId="{1ED87266-A838-4BC5-A0AB-5C716AD0F698}" srcOrd="8" destOrd="0" parTransId="{4E4863A4-7859-481A-B8DB-44DFF33D13F9}" sibTransId="{142A1588-02A1-49F7-9430-F0C400BF8533}"/>
    <dgm:cxn modelId="{B7DE3615-55E6-45DD-AEEA-B36550FA6E69}" srcId="{8350618B-8E09-4F7B-A4FC-8D9CF692706B}" destId="{7D8795C5-A8AF-4DDE-867D-D2886BA4A072}" srcOrd="2" destOrd="0" parTransId="{F0DAAE24-E9A2-4CFE-99C2-253817067D1B}" sibTransId="{2590CA3E-AF31-4F17-8B83-AB67FCC5AEBD}"/>
    <dgm:cxn modelId="{D3EE247F-CA83-4421-A6F3-94D620EA10D3}" type="presOf" srcId="{488B5648-F938-40B6-9092-7E53F73BC9EB}" destId="{66E0BF4B-E0F6-4781-BEFB-8027ED3A1842}" srcOrd="0" destOrd="0" presId="urn:microsoft.com/office/officeart/2005/8/layout/radial3"/>
    <dgm:cxn modelId="{25219BF8-A106-47E2-B313-8EE2155F3D83}" srcId="{488B5648-F938-40B6-9092-7E53F73BC9EB}" destId="{85C3D57D-8B33-40E0-B4B3-864B364EDB52}" srcOrd="4" destOrd="0" parTransId="{4CAA669A-B17E-4695-8A82-A148E1E036A5}" sibTransId="{0A564348-05A8-4826-8D31-1A41BFF542BA}"/>
    <dgm:cxn modelId="{1DBB3233-AE32-4368-B9AB-80FF24B928E7}" type="presOf" srcId="{8350618B-8E09-4F7B-A4FC-8D9CF692706B}" destId="{9AB90393-0C5E-4779-BD5B-B7A6AAC48F44}" srcOrd="0" destOrd="0" presId="urn:microsoft.com/office/officeart/2005/8/layout/radial3"/>
    <dgm:cxn modelId="{D9777D3C-6E77-4D06-A78E-DA655F0806C4}" srcId="{488B5648-F938-40B6-9092-7E53F73BC9EB}" destId="{F5C17627-0482-46EE-BF5E-6F674E4B1824}" srcOrd="6" destOrd="0" parTransId="{83DB8704-F7C4-4B93-AB43-43029FA82884}" sibTransId="{02E23561-E2F5-49EC-B843-0DBB7676A1F2}"/>
    <dgm:cxn modelId="{1C7BCB64-E7AF-4588-A364-0598AB1926C4}" srcId="{8350618B-8E09-4F7B-A4FC-8D9CF692706B}" destId="{20915156-F62E-44D0-BDD3-ED78FFDC787E}" srcOrd="0" destOrd="0" parTransId="{21D8424E-260C-4D26-A000-7F690A2DAC94}" sibTransId="{FB3D6654-3845-43DA-9BB8-F984B426FC2E}"/>
    <dgm:cxn modelId="{D5F5B75B-47DA-4623-B63B-EB279AA5793E}" type="presParOf" srcId="{66E0BF4B-E0F6-4781-BEFB-8027ED3A1842}" destId="{C8A4D586-D721-47CA-9BAA-570A519572D0}" srcOrd="0" destOrd="0" presId="urn:microsoft.com/office/officeart/2005/8/layout/radial3"/>
    <dgm:cxn modelId="{12983EEE-841D-4277-9D49-7150241FD902}" type="presParOf" srcId="{C8A4D586-D721-47CA-9BAA-570A519572D0}" destId="{9AB90393-0C5E-4779-BD5B-B7A6AAC48F44}" srcOrd="0" destOrd="0" presId="urn:microsoft.com/office/officeart/2005/8/layout/radial3"/>
    <dgm:cxn modelId="{30AAF3B5-C133-4F7E-B6E1-90CEA22C79F7}" type="presParOf" srcId="{C8A4D586-D721-47CA-9BAA-570A519572D0}" destId="{E68950E4-99B2-4C60-91DD-910BF823B652}" srcOrd="1" destOrd="0" presId="urn:microsoft.com/office/officeart/2005/8/layout/radial3"/>
    <dgm:cxn modelId="{AD1D10FF-03BA-4432-8A39-52006654EC77}" type="presParOf" srcId="{C8A4D586-D721-47CA-9BAA-570A519572D0}" destId="{9AB290B4-F51E-42A5-8634-287A017A65AC}" srcOrd="2" destOrd="0" presId="urn:microsoft.com/office/officeart/2005/8/layout/radial3"/>
    <dgm:cxn modelId="{B0B1F396-19CA-404D-99C4-923404C08003}" type="presParOf" srcId="{C8A4D586-D721-47CA-9BAA-570A519572D0}" destId="{5273E01F-214F-4C2A-9D2A-03132FB3BCDA}" srcOrd="3" destOrd="0" presId="urn:microsoft.com/office/officeart/2005/8/layout/radial3"/>
    <dgm:cxn modelId="{0912FA89-6AD7-47D6-AEEE-99304EAEBE76}" type="presParOf" srcId="{C8A4D586-D721-47CA-9BAA-570A519572D0}" destId="{F916C780-F88D-4165-B2CB-919D94038A2C}" srcOrd="4" destOrd="0" presId="urn:microsoft.com/office/officeart/2005/8/layout/radial3"/>
    <dgm:cxn modelId="{91BCE9F5-5EDF-42EE-89BF-BCD4DE955570}" type="presParOf" srcId="{C8A4D586-D721-47CA-9BAA-570A519572D0}" destId="{57411220-1563-47E5-89DB-11818C8536F5}" srcOrd="5" destOrd="0" presId="urn:microsoft.com/office/officeart/2005/8/layout/radial3"/>
    <dgm:cxn modelId="{63D6A143-D6E1-4CCB-8976-6140A5178820}" type="presParOf" srcId="{C8A4D586-D721-47CA-9BAA-570A519572D0}" destId="{5BE3448A-E925-4850-A982-59D37C6B4389}" srcOrd="6" destOrd="0" presId="urn:microsoft.com/office/officeart/2005/8/layout/radial3"/>
    <dgm:cxn modelId="{CE1EA324-B84C-4A17-A164-84C727612E3F}" type="presParOf" srcId="{C8A4D586-D721-47CA-9BAA-570A519572D0}" destId="{66D2C76A-1F4F-4A30-8A72-97A60C137C81}" srcOrd="7" destOrd="0" presId="urn:microsoft.com/office/officeart/2005/8/layout/radial3"/>
  </dgm:cxnLst>
  <dgm:bg/>
  <dgm:whole/>
</dgm:dataModel>
</file>

<file path=ppt/diagrams/data2.xml><?xml version="1.0" encoding="utf-8"?>
<dgm:dataModel xmlns:dgm="http://schemas.openxmlformats.org/drawingml/2006/diagram" xmlns:a="http://schemas.openxmlformats.org/drawingml/2006/main">
  <dgm:ptLst>
    <dgm:pt modelId="{488B5648-F938-40B6-9092-7E53F73BC9EB}" type="doc">
      <dgm:prSet loTypeId="urn:microsoft.com/office/officeart/2005/8/layout/radial3" loCatId="cycle" qsTypeId="urn:microsoft.com/office/officeart/2005/8/quickstyle/simple1" qsCatId="simple" csTypeId="urn:microsoft.com/office/officeart/2005/8/colors/accent1_2" csCatId="accent1" phldr="1"/>
      <dgm:spPr/>
      <dgm:t>
        <a:bodyPr/>
        <a:lstStyle/>
        <a:p>
          <a:endParaRPr lang="ru-RU"/>
        </a:p>
      </dgm:t>
    </dgm:pt>
    <dgm:pt modelId="{8350618B-8E09-4F7B-A4FC-8D9CF692706B}">
      <dgm:prSet phldrT="[Текст]" custT="1"/>
      <dgm:spPr>
        <a:solidFill>
          <a:srgbClr val="FFFFFF">
            <a:alpha val="50000"/>
          </a:srgbClr>
        </a:solidFill>
      </dgm:spPr>
      <dgm:t>
        <a:bodyPr/>
        <a:lstStyle/>
        <a:p>
          <a:r>
            <a:rPr lang="en-US" sz="2400" b="1" dirty="0" smtClean="0">
              <a:latin typeface="Times New Roman" pitchFamily="18" charset="0"/>
              <a:cs typeface="Times New Roman" pitchFamily="18" charset="0"/>
            </a:rPr>
            <a:t>Appearance</a:t>
          </a:r>
          <a:endParaRPr lang="ru-RU" sz="2400" b="1" dirty="0">
            <a:latin typeface="Times New Roman" pitchFamily="18" charset="0"/>
            <a:cs typeface="Times New Roman" pitchFamily="18" charset="0"/>
          </a:endParaRPr>
        </a:p>
      </dgm:t>
    </dgm:pt>
    <dgm:pt modelId="{0405199E-0C2F-4A67-93A1-3F06E74A50F3}" type="parTrans" cxnId="{863E7319-7607-40BE-BB1F-DB38A02E3332}">
      <dgm:prSet/>
      <dgm:spPr/>
      <dgm:t>
        <a:bodyPr/>
        <a:lstStyle/>
        <a:p>
          <a:endParaRPr lang="ru-RU"/>
        </a:p>
      </dgm:t>
    </dgm:pt>
    <dgm:pt modelId="{300D79B4-8935-47C9-B021-2BDF55DE2D4F}" type="sibTrans" cxnId="{863E7319-7607-40BE-BB1F-DB38A02E3332}">
      <dgm:prSet/>
      <dgm:spPr/>
      <dgm:t>
        <a:bodyPr/>
        <a:lstStyle/>
        <a:p>
          <a:endParaRPr lang="ru-RU"/>
        </a:p>
      </dgm:t>
    </dgm:pt>
    <dgm:pt modelId="{20915156-F62E-44D0-BDD3-ED78FFDC787E}">
      <dgm:prSet phldrT="[Текст]" custT="1"/>
      <dgm:spPr>
        <a:solidFill>
          <a:srgbClr val="FFFFFF">
            <a:alpha val="50000"/>
          </a:srgbClr>
        </a:solidFill>
      </dgm:spPr>
      <dgm:t>
        <a:bodyPr/>
        <a:lstStyle/>
        <a:p>
          <a:r>
            <a:rPr lang="en-US" sz="2400" b="1" dirty="0" smtClean="0">
              <a:latin typeface="Times New Roman" pitchFamily="18" charset="0"/>
              <a:cs typeface="Times New Roman" pitchFamily="18" charset="0"/>
            </a:rPr>
            <a:t>nose</a:t>
          </a:r>
          <a:endParaRPr lang="ru-RU" sz="2400" b="1" dirty="0">
            <a:latin typeface="Times New Roman" pitchFamily="18" charset="0"/>
            <a:cs typeface="Times New Roman" pitchFamily="18" charset="0"/>
          </a:endParaRPr>
        </a:p>
      </dgm:t>
    </dgm:pt>
    <dgm:pt modelId="{21D8424E-260C-4D26-A000-7F690A2DAC94}" type="parTrans" cxnId="{1C7BCB64-E7AF-4588-A364-0598AB1926C4}">
      <dgm:prSet/>
      <dgm:spPr/>
      <dgm:t>
        <a:bodyPr/>
        <a:lstStyle/>
        <a:p>
          <a:endParaRPr lang="ru-RU"/>
        </a:p>
      </dgm:t>
    </dgm:pt>
    <dgm:pt modelId="{FB3D6654-3845-43DA-9BB8-F984B426FC2E}" type="sibTrans" cxnId="{1C7BCB64-E7AF-4588-A364-0598AB1926C4}">
      <dgm:prSet/>
      <dgm:spPr/>
      <dgm:t>
        <a:bodyPr/>
        <a:lstStyle/>
        <a:p>
          <a:endParaRPr lang="ru-RU"/>
        </a:p>
      </dgm:t>
    </dgm:pt>
    <dgm:pt modelId="{560398D5-4998-4F78-B308-8FB7D9613DE4}">
      <dgm:prSet phldrT="[Текст]" custT="1"/>
      <dgm:spPr>
        <a:solidFill>
          <a:srgbClr val="FFFFFF">
            <a:alpha val="50000"/>
          </a:srgbClr>
        </a:solidFill>
      </dgm:spPr>
      <dgm:t>
        <a:bodyPr/>
        <a:lstStyle/>
        <a:p>
          <a:r>
            <a:rPr lang="en-US" sz="2400" b="1" dirty="0" smtClean="0">
              <a:latin typeface="Times New Roman" pitchFamily="18" charset="0"/>
              <a:cs typeface="Times New Roman" pitchFamily="18" charset="0"/>
            </a:rPr>
            <a:t>height</a:t>
          </a:r>
          <a:endParaRPr lang="ru-RU" sz="2400" b="1" dirty="0">
            <a:latin typeface="Times New Roman" pitchFamily="18" charset="0"/>
            <a:cs typeface="Times New Roman" pitchFamily="18" charset="0"/>
          </a:endParaRPr>
        </a:p>
      </dgm:t>
    </dgm:pt>
    <dgm:pt modelId="{4506F835-97CA-4095-8482-0B9C09A0B99F}" type="parTrans" cxnId="{BCEAFC66-C9DF-4F04-8654-C57FC75CD940}">
      <dgm:prSet/>
      <dgm:spPr/>
      <dgm:t>
        <a:bodyPr/>
        <a:lstStyle/>
        <a:p>
          <a:endParaRPr lang="ru-RU"/>
        </a:p>
      </dgm:t>
    </dgm:pt>
    <dgm:pt modelId="{D29B9D32-C1BA-4B64-AEA7-124665142077}" type="sibTrans" cxnId="{BCEAFC66-C9DF-4F04-8654-C57FC75CD940}">
      <dgm:prSet/>
      <dgm:spPr/>
      <dgm:t>
        <a:bodyPr/>
        <a:lstStyle/>
        <a:p>
          <a:endParaRPr lang="ru-RU"/>
        </a:p>
      </dgm:t>
    </dgm:pt>
    <dgm:pt modelId="{3541DDB0-F9DF-4819-A118-3D7143DF816C}">
      <dgm:prSet phldrT="[Текст]" custT="1"/>
      <dgm:spPr>
        <a:solidFill>
          <a:srgbClr val="FFFFFF">
            <a:alpha val="50000"/>
          </a:srgbClr>
        </a:solidFill>
      </dgm:spPr>
      <dgm:t>
        <a:bodyPr/>
        <a:lstStyle/>
        <a:p>
          <a:r>
            <a:rPr lang="en-US" sz="2400" b="1" dirty="0" smtClean="0">
              <a:latin typeface="Times New Roman" pitchFamily="18" charset="0"/>
              <a:cs typeface="Times New Roman" pitchFamily="18" charset="0"/>
            </a:rPr>
            <a:t>age</a:t>
          </a:r>
          <a:endParaRPr lang="ru-RU" sz="2400" b="1" dirty="0">
            <a:latin typeface="Times New Roman" pitchFamily="18" charset="0"/>
            <a:cs typeface="Times New Roman" pitchFamily="18" charset="0"/>
          </a:endParaRPr>
        </a:p>
      </dgm:t>
    </dgm:pt>
    <dgm:pt modelId="{6546468B-5A28-4300-A456-23B41A82253B}" type="parTrans" cxnId="{FB5958CF-2110-49A2-B531-4EC779991FCA}">
      <dgm:prSet/>
      <dgm:spPr/>
      <dgm:t>
        <a:bodyPr/>
        <a:lstStyle/>
        <a:p>
          <a:endParaRPr lang="ru-RU"/>
        </a:p>
      </dgm:t>
    </dgm:pt>
    <dgm:pt modelId="{F20499E2-26ED-41E7-A8D0-6AAB99B4A324}" type="sibTrans" cxnId="{FB5958CF-2110-49A2-B531-4EC779991FCA}">
      <dgm:prSet/>
      <dgm:spPr/>
      <dgm:t>
        <a:bodyPr/>
        <a:lstStyle/>
        <a:p>
          <a:endParaRPr lang="ru-RU"/>
        </a:p>
      </dgm:t>
    </dgm:pt>
    <dgm:pt modelId="{B3930CBB-8F7E-4C17-950A-8BC67343D493}">
      <dgm:prSet phldrT="[Текст]" phldr="1" custRadScaleRad="101780" custRadScaleInc="-586"/>
      <dgm:spPr/>
      <dgm:t>
        <a:bodyPr/>
        <a:lstStyle/>
        <a:p>
          <a:endParaRPr lang="ru-RU" dirty="0"/>
        </a:p>
      </dgm:t>
    </dgm:pt>
    <dgm:pt modelId="{BBF310B4-005A-4095-9EE9-54F93B3A2D68}" type="parTrans" cxnId="{0386431F-83D9-4541-83D5-562D4EA98830}">
      <dgm:prSet/>
      <dgm:spPr/>
      <dgm:t>
        <a:bodyPr/>
        <a:lstStyle/>
        <a:p>
          <a:endParaRPr lang="ru-RU"/>
        </a:p>
      </dgm:t>
    </dgm:pt>
    <dgm:pt modelId="{893CE816-2908-4E31-8DF9-5697D67156F7}" type="sibTrans" cxnId="{0386431F-83D9-4541-83D5-562D4EA98830}">
      <dgm:prSet/>
      <dgm:spPr/>
      <dgm:t>
        <a:bodyPr/>
        <a:lstStyle/>
        <a:p>
          <a:endParaRPr lang="ru-RU"/>
        </a:p>
      </dgm:t>
    </dgm:pt>
    <dgm:pt modelId="{58A4B9C2-3FD7-438F-8AE9-0FF7D79359C6}">
      <dgm:prSet phldrT="[Текст]" phldr="1" custRadScaleRad="156372" custRadScaleInc="-520"/>
      <dgm:spPr/>
      <dgm:t>
        <a:bodyPr/>
        <a:lstStyle/>
        <a:p>
          <a:endParaRPr lang="ru-RU" dirty="0"/>
        </a:p>
      </dgm:t>
    </dgm:pt>
    <dgm:pt modelId="{7559F81F-2A89-43E1-9AB3-DA690582C7B0}" type="parTrans" cxnId="{49865010-15C2-429E-AE2D-D5D805013AF0}">
      <dgm:prSet/>
      <dgm:spPr/>
      <dgm:t>
        <a:bodyPr/>
        <a:lstStyle/>
        <a:p>
          <a:endParaRPr lang="ru-RU"/>
        </a:p>
      </dgm:t>
    </dgm:pt>
    <dgm:pt modelId="{E10D5563-E35E-452A-AF7E-A7FAEA2D9FD7}" type="sibTrans" cxnId="{49865010-15C2-429E-AE2D-D5D805013AF0}">
      <dgm:prSet/>
      <dgm:spPr/>
      <dgm:t>
        <a:bodyPr/>
        <a:lstStyle/>
        <a:p>
          <a:endParaRPr lang="ru-RU"/>
        </a:p>
      </dgm:t>
    </dgm:pt>
    <dgm:pt modelId="{A4E3C87F-D54E-4F5F-B3A3-85096086074B}">
      <dgm:prSet phldrT="[Текст]" phldr="1" custRadScaleRad="158271" custRadScaleInc="-101244"/>
      <dgm:spPr/>
      <dgm:t>
        <a:bodyPr/>
        <a:lstStyle/>
        <a:p>
          <a:endParaRPr lang="ru-RU" dirty="0"/>
        </a:p>
      </dgm:t>
    </dgm:pt>
    <dgm:pt modelId="{416D6101-7729-4D03-A4A0-87A68FB86CF2}" type="parTrans" cxnId="{9796296B-78C4-45A2-8973-7F5CB4BECBF5}">
      <dgm:prSet/>
      <dgm:spPr/>
      <dgm:t>
        <a:bodyPr/>
        <a:lstStyle/>
        <a:p>
          <a:endParaRPr lang="ru-RU"/>
        </a:p>
      </dgm:t>
    </dgm:pt>
    <dgm:pt modelId="{559A1B1B-0020-473F-BAD7-A5653881E742}" type="sibTrans" cxnId="{9796296B-78C4-45A2-8973-7F5CB4BECBF5}">
      <dgm:prSet/>
      <dgm:spPr/>
      <dgm:t>
        <a:bodyPr/>
        <a:lstStyle/>
        <a:p>
          <a:endParaRPr lang="ru-RU"/>
        </a:p>
      </dgm:t>
    </dgm:pt>
    <dgm:pt modelId="{85C3D57D-8B33-40E0-B4B3-864B364EDB52}">
      <dgm:prSet phldrT="[Текст]" custScaleY="77236" custRadScaleRad="150416" custRadScaleInc="-47803"/>
      <dgm:spPr>
        <a:solidFill>
          <a:srgbClr val="FFFFFF">
            <a:alpha val="50000"/>
          </a:srgbClr>
        </a:solidFill>
      </dgm:spPr>
      <dgm:t>
        <a:bodyPr/>
        <a:lstStyle/>
        <a:p>
          <a:endParaRPr lang="ru-RU"/>
        </a:p>
      </dgm:t>
    </dgm:pt>
    <dgm:pt modelId="{4CAA669A-B17E-4695-8A82-A148E1E036A5}" type="parTrans" cxnId="{25219BF8-A106-47E2-B313-8EE2155F3D83}">
      <dgm:prSet/>
      <dgm:spPr/>
      <dgm:t>
        <a:bodyPr/>
        <a:lstStyle/>
        <a:p>
          <a:endParaRPr lang="ru-RU"/>
        </a:p>
      </dgm:t>
    </dgm:pt>
    <dgm:pt modelId="{0A564348-05A8-4826-8D31-1A41BFF542BA}" type="sibTrans" cxnId="{25219BF8-A106-47E2-B313-8EE2155F3D83}">
      <dgm:prSet/>
      <dgm:spPr/>
      <dgm:t>
        <a:bodyPr/>
        <a:lstStyle/>
        <a:p>
          <a:endParaRPr lang="ru-RU"/>
        </a:p>
      </dgm:t>
    </dgm:pt>
    <dgm:pt modelId="{B08D73B8-C81B-4724-B53D-B38C1AA20D60}">
      <dgm:prSet phldrT="[Текст]" custT="1"/>
      <dgm:spPr>
        <a:solidFill>
          <a:srgbClr val="FFFFFF">
            <a:alpha val="50000"/>
          </a:srgbClr>
        </a:solidFill>
      </dgm:spPr>
      <dgm:t>
        <a:bodyPr/>
        <a:lstStyle/>
        <a:p>
          <a:r>
            <a:rPr lang="en-US" sz="2000" b="1" dirty="0" smtClean="0">
              <a:latin typeface="Times New Roman" pitchFamily="18" charset="0"/>
              <a:cs typeface="Times New Roman" pitchFamily="18" charset="0"/>
            </a:rPr>
            <a:t>other details</a:t>
          </a:r>
          <a:endParaRPr lang="ru-RU" sz="2000" b="1" dirty="0">
            <a:latin typeface="Times New Roman" pitchFamily="18" charset="0"/>
            <a:cs typeface="Times New Roman" pitchFamily="18" charset="0"/>
          </a:endParaRPr>
        </a:p>
      </dgm:t>
    </dgm:pt>
    <dgm:pt modelId="{6CFCB2E9-728E-483C-AC6A-5BCFC8CD8750}" type="parTrans" cxnId="{29B50635-85F3-4A8B-8D70-1ACD6E349C97}">
      <dgm:prSet/>
      <dgm:spPr/>
      <dgm:t>
        <a:bodyPr/>
        <a:lstStyle/>
        <a:p>
          <a:endParaRPr lang="ru-RU"/>
        </a:p>
      </dgm:t>
    </dgm:pt>
    <dgm:pt modelId="{782146FC-077B-4284-A0DA-872F862FA65E}" type="sibTrans" cxnId="{29B50635-85F3-4A8B-8D70-1ACD6E349C97}">
      <dgm:prSet/>
      <dgm:spPr/>
      <dgm:t>
        <a:bodyPr/>
        <a:lstStyle/>
        <a:p>
          <a:endParaRPr lang="ru-RU"/>
        </a:p>
      </dgm:t>
    </dgm:pt>
    <dgm:pt modelId="{7D8795C5-A8AF-4DDE-867D-D2886BA4A072}">
      <dgm:prSet phldrT="[Текст]" custT="1"/>
      <dgm:spPr>
        <a:solidFill>
          <a:srgbClr val="FFFFFF">
            <a:alpha val="50000"/>
          </a:srgbClr>
        </a:solidFill>
      </dgm:spPr>
      <dgm:t>
        <a:bodyPr/>
        <a:lstStyle/>
        <a:p>
          <a:r>
            <a:rPr lang="en-US" sz="2400" b="1" dirty="0" smtClean="0">
              <a:latin typeface="Times New Roman" pitchFamily="18" charset="0"/>
              <a:cs typeface="Times New Roman" pitchFamily="18" charset="0"/>
            </a:rPr>
            <a:t>weight</a:t>
          </a:r>
          <a:endParaRPr lang="ru-RU" sz="2400" b="1" dirty="0">
            <a:latin typeface="Times New Roman" pitchFamily="18" charset="0"/>
            <a:cs typeface="Times New Roman" pitchFamily="18" charset="0"/>
          </a:endParaRPr>
        </a:p>
      </dgm:t>
    </dgm:pt>
    <dgm:pt modelId="{F0DAAE24-E9A2-4CFE-99C2-253817067D1B}" type="parTrans" cxnId="{B7DE3615-55E6-45DD-AEEA-B36550FA6E69}">
      <dgm:prSet/>
      <dgm:spPr/>
      <dgm:t>
        <a:bodyPr/>
        <a:lstStyle/>
        <a:p>
          <a:endParaRPr lang="ru-RU"/>
        </a:p>
      </dgm:t>
    </dgm:pt>
    <dgm:pt modelId="{2590CA3E-AF31-4F17-8B83-AB67FCC5AEBD}" type="sibTrans" cxnId="{B7DE3615-55E6-45DD-AEEA-B36550FA6E69}">
      <dgm:prSet/>
      <dgm:spPr/>
      <dgm:t>
        <a:bodyPr/>
        <a:lstStyle/>
        <a:p>
          <a:endParaRPr lang="ru-RU"/>
        </a:p>
      </dgm:t>
    </dgm:pt>
    <dgm:pt modelId="{C9B431F1-ACB9-4049-A934-6BE1F68FEAD5}">
      <dgm:prSet phldrT="[Текст]" custT="1"/>
      <dgm:spPr>
        <a:solidFill>
          <a:srgbClr val="FFFFFF">
            <a:alpha val="50000"/>
          </a:srgbClr>
        </a:solidFill>
      </dgm:spPr>
      <dgm:t>
        <a:bodyPr/>
        <a:lstStyle/>
        <a:p>
          <a:r>
            <a:rPr lang="en-US" sz="2400" b="1" dirty="0" smtClean="0">
              <a:latin typeface="Times New Roman" pitchFamily="18" charset="0"/>
              <a:cs typeface="Times New Roman" pitchFamily="18" charset="0"/>
            </a:rPr>
            <a:t>hair</a:t>
          </a:r>
          <a:endParaRPr lang="ru-RU" sz="2400" b="1" dirty="0">
            <a:latin typeface="Times New Roman" pitchFamily="18" charset="0"/>
            <a:cs typeface="Times New Roman" pitchFamily="18" charset="0"/>
          </a:endParaRPr>
        </a:p>
      </dgm:t>
    </dgm:pt>
    <dgm:pt modelId="{F4592588-D37F-4AFA-8BC8-8A8C780825F0}" type="parTrans" cxnId="{F25AE3AA-38BF-4363-86CE-4D8E014A12FF}">
      <dgm:prSet/>
      <dgm:spPr/>
      <dgm:t>
        <a:bodyPr/>
        <a:lstStyle/>
        <a:p>
          <a:endParaRPr lang="ru-RU"/>
        </a:p>
      </dgm:t>
    </dgm:pt>
    <dgm:pt modelId="{080F2B04-7612-428A-A24F-D7FE0BE35461}" type="sibTrans" cxnId="{F25AE3AA-38BF-4363-86CE-4D8E014A12FF}">
      <dgm:prSet/>
      <dgm:spPr/>
      <dgm:t>
        <a:bodyPr/>
        <a:lstStyle/>
        <a:p>
          <a:endParaRPr lang="ru-RU"/>
        </a:p>
      </dgm:t>
    </dgm:pt>
    <dgm:pt modelId="{C75A4015-9F35-4557-ACF3-60BB13CCDD00}">
      <dgm:prSet custT="1"/>
      <dgm:spPr>
        <a:solidFill>
          <a:srgbClr val="FFFFFF">
            <a:alpha val="50000"/>
          </a:srgbClr>
        </a:solidFill>
      </dgm:spPr>
      <dgm:t>
        <a:bodyPr/>
        <a:lstStyle/>
        <a:p>
          <a:r>
            <a:rPr lang="en-US" sz="2000" b="1" dirty="0" smtClean="0">
              <a:latin typeface="Times New Roman" pitchFamily="18" charset="0"/>
              <a:cs typeface="Times New Roman" pitchFamily="18" charset="0"/>
            </a:rPr>
            <a:t>general appearance</a:t>
          </a:r>
          <a:endParaRPr lang="ru-RU" sz="2000" b="1" dirty="0">
            <a:latin typeface="Times New Roman" pitchFamily="18" charset="0"/>
            <a:cs typeface="Times New Roman" pitchFamily="18" charset="0"/>
          </a:endParaRPr>
        </a:p>
      </dgm:t>
    </dgm:pt>
    <dgm:pt modelId="{27761053-0401-433F-AA42-45ABDEB11940}" type="parTrans" cxnId="{40E4F1CB-6392-455E-98DD-C0B7DEF05109}">
      <dgm:prSet/>
      <dgm:spPr/>
      <dgm:t>
        <a:bodyPr/>
        <a:lstStyle/>
        <a:p>
          <a:endParaRPr lang="ru-RU"/>
        </a:p>
      </dgm:t>
    </dgm:pt>
    <dgm:pt modelId="{95420965-7318-486B-88EC-8F34C7232380}" type="sibTrans" cxnId="{40E4F1CB-6392-455E-98DD-C0B7DEF05109}">
      <dgm:prSet/>
      <dgm:spPr/>
      <dgm:t>
        <a:bodyPr/>
        <a:lstStyle/>
        <a:p>
          <a:endParaRPr lang="ru-RU"/>
        </a:p>
      </dgm:t>
    </dgm:pt>
    <dgm:pt modelId="{66E0BF4B-E0F6-4781-BEFB-8027ED3A1842}" type="pres">
      <dgm:prSet presAssocID="{488B5648-F938-40B6-9092-7E53F73BC9EB}" presName="composite" presStyleCnt="0">
        <dgm:presLayoutVars>
          <dgm:chMax val="1"/>
          <dgm:dir/>
          <dgm:resizeHandles val="exact"/>
        </dgm:presLayoutVars>
      </dgm:prSet>
      <dgm:spPr/>
      <dgm:t>
        <a:bodyPr/>
        <a:lstStyle/>
        <a:p>
          <a:endParaRPr lang="ru-RU"/>
        </a:p>
      </dgm:t>
    </dgm:pt>
    <dgm:pt modelId="{C8A4D586-D721-47CA-9BAA-570A519572D0}" type="pres">
      <dgm:prSet presAssocID="{488B5648-F938-40B6-9092-7E53F73BC9EB}" presName="radial" presStyleCnt="0">
        <dgm:presLayoutVars>
          <dgm:animLvl val="ctr"/>
        </dgm:presLayoutVars>
      </dgm:prSet>
      <dgm:spPr/>
    </dgm:pt>
    <dgm:pt modelId="{9AB90393-0C5E-4779-BD5B-B7A6AAC48F44}" type="pres">
      <dgm:prSet presAssocID="{8350618B-8E09-4F7B-A4FC-8D9CF692706B}" presName="centerShape" presStyleLbl="vennNode1" presStyleIdx="0" presStyleCnt="8" custScaleY="43088" custLinFactNeighborX="-1233" custLinFactNeighborY="-2379"/>
      <dgm:spPr/>
      <dgm:t>
        <a:bodyPr/>
        <a:lstStyle/>
        <a:p>
          <a:endParaRPr lang="ru-RU"/>
        </a:p>
      </dgm:t>
    </dgm:pt>
    <dgm:pt modelId="{E68950E4-99B2-4C60-91DD-910BF823B652}" type="pres">
      <dgm:prSet presAssocID="{20915156-F62E-44D0-BDD3-ED78FFDC787E}" presName="node" presStyleLbl="vennNode1" presStyleIdx="1" presStyleCnt="8" custScaleX="124709" custScaleY="76830" custRadScaleRad="100734" custRadScaleInc="-70367">
        <dgm:presLayoutVars>
          <dgm:bulletEnabled val="1"/>
        </dgm:presLayoutVars>
      </dgm:prSet>
      <dgm:spPr/>
      <dgm:t>
        <a:bodyPr/>
        <a:lstStyle/>
        <a:p>
          <a:endParaRPr lang="ru-RU"/>
        </a:p>
      </dgm:t>
    </dgm:pt>
    <dgm:pt modelId="{9AB290B4-F51E-42A5-8634-287A017A65AC}" type="pres">
      <dgm:prSet presAssocID="{C9B431F1-ACB9-4049-A934-6BE1F68FEAD5}" presName="node" presStyleLbl="vennNode1" presStyleIdx="2" presStyleCnt="8" custScaleX="135896" custScaleY="77236" custRadScaleRad="96431" custRadScaleInc="-36410">
        <dgm:presLayoutVars>
          <dgm:bulletEnabled val="1"/>
        </dgm:presLayoutVars>
      </dgm:prSet>
      <dgm:spPr/>
      <dgm:t>
        <a:bodyPr/>
        <a:lstStyle/>
        <a:p>
          <a:endParaRPr lang="ru-RU"/>
        </a:p>
      </dgm:t>
    </dgm:pt>
    <dgm:pt modelId="{5273E01F-214F-4C2A-9D2A-03132FB3BCDA}" type="pres">
      <dgm:prSet presAssocID="{7D8795C5-A8AF-4DDE-867D-D2886BA4A072}" presName="node" presStyleLbl="vennNode1" presStyleIdx="3" presStyleCnt="8" custScaleX="124375" custScaleY="77236" custRadScaleRad="136024" custRadScaleInc="-45889">
        <dgm:presLayoutVars>
          <dgm:bulletEnabled val="1"/>
        </dgm:presLayoutVars>
      </dgm:prSet>
      <dgm:spPr/>
      <dgm:t>
        <a:bodyPr/>
        <a:lstStyle/>
        <a:p>
          <a:endParaRPr lang="ru-RU"/>
        </a:p>
      </dgm:t>
    </dgm:pt>
    <dgm:pt modelId="{45C0BC81-8790-4326-979B-F91C63B3E4A0}" type="pres">
      <dgm:prSet presAssocID="{C75A4015-9F35-4557-ACF3-60BB13CCDD00}" presName="node" presStyleLbl="vennNode1" presStyleIdx="4" presStyleCnt="8" custScaleX="149934" custScaleY="75946" custRadScaleRad="81441" custRadScaleInc="49175">
        <dgm:presLayoutVars>
          <dgm:bulletEnabled val="1"/>
        </dgm:presLayoutVars>
      </dgm:prSet>
      <dgm:spPr/>
      <dgm:t>
        <a:bodyPr/>
        <a:lstStyle/>
        <a:p>
          <a:endParaRPr lang="ru-RU"/>
        </a:p>
      </dgm:t>
    </dgm:pt>
    <dgm:pt modelId="{57411220-1563-47E5-89DB-11818C8536F5}" type="pres">
      <dgm:prSet presAssocID="{B08D73B8-C81B-4724-B53D-B38C1AA20D60}" presName="node" presStyleLbl="vennNode1" presStyleIdx="5" presStyleCnt="8" custScaleX="134893" custScaleY="77236" custRadScaleRad="125414" custRadScaleInc="-177474">
        <dgm:presLayoutVars>
          <dgm:bulletEnabled val="1"/>
        </dgm:presLayoutVars>
      </dgm:prSet>
      <dgm:spPr/>
      <dgm:t>
        <a:bodyPr/>
        <a:lstStyle/>
        <a:p>
          <a:endParaRPr lang="ru-RU"/>
        </a:p>
      </dgm:t>
    </dgm:pt>
    <dgm:pt modelId="{5BE3448A-E925-4850-A982-59D37C6B4389}" type="pres">
      <dgm:prSet presAssocID="{560398D5-4998-4F78-B308-8FB7D9613DE4}" presName="node" presStyleLbl="vennNode1" presStyleIdx="6" presStyleCnt="8" custScaleX="139032" custScaleY="77235" custRadScaleRad="125023" custRadScaleInc="-26925">
        <dgm:presLayoutVars>
          <dgm:bulletEnabled val="1"/>
        </dgm:presLayoutVars>
      </dgm:prSet>
      <dgm:spPr/>
      <dgm:t>
        <a:bodyPr/>
        <a:lstStyle/>
        <a:p>
          <a:endParaRPr lang="ru-RU"/>
        </a:p>
      </dgm:t>
    </dgm:pt>
    <dgm:pt modelId="{66D2C76A-1F4F-4A30-8A72-97A60C137C81}" type="pres">
      <dgm:prSet presAssocID="{3541DDB0-F9DF-4819-A118-3D7143DF816C}" presName="node" presStyleLbl="vennNode1" presStyleIdx="7" presStyleCnt="8" custScaleX="135895" custScaleY="77236" custRadScaleRad="142582" custRadScaleInc="-58481">
        <dgm:presLayoutVars>
          <dgm:bulletEnabled val="1"/>
        </dgm:presLayoutVars>
      </dgm:prSet>
      <dgm:spPr/>
      <dgm:t>
        <a:bodyPr/>
        <a:lstStyle/>
        <a:p>
          <a:endParaRPr lang="ru-RU"/>
        </a:p>
      </dgm:t>
    </dgm:pt>
  </dgm:ptLst>
  <dgm:cxnLst>
    <dgm:cxn modelId="{BCEAFC66-C9DF-4F04-8654-C57FC75CD940}" srcId="{8350618B-8E09-4F7B-A4FC-8D9CF692706B}" destId="{560398D5-4998-4F78-B308-8FB7D9613DE4}" srcOrd="5" destOrd="0" parTransId="{4506F835-97CA-4095-8482-0B9C09A0B99F}" sibTransId="{D29B9D32-C1BA-4B64-AEA7-124665142077}"/>
    <dgm:cxn modelId="{0386431F-83D9-4541-83D5-562D4EA98830}" srcId="{488B5648-F938-40B6-9092-7E53F73BC9EB}" destId="{B3930CBB-8F7E-4C17-950A-8BC67343D493}" srcOrd="1" destOrd="0" parTransId="{BBF310B4-005A-4095-9EE9-54F93B3A2D68}" sibTransId="{893CE816-2908-4E31-8DF9-5697D67156F7}"/>
    <dgm:cxn modelId="{863E7319-7607-40BE-BB1F-DB38A02E3332}" srcId="{488B5648-F938-40B6-9092-7E53F73BC9EB}" destId="{8350618B-8E09-4F7B-A4FC-8D9CF692706B}" srcOrd="0" destOrd="0" parTransId="{0405199E-0C2F-4A67-93A1-3F06E74A50F3}" sibTransId="{300D79B4-8935-47C9-B021-2BDF55DE2D4F}"/>
    <dgm:cxn modelId="{29B50635-85F3-4A8B-8D70-1ACD6E349C97}" srcId="{8350618B-8E09-4F7B-A4FC-8D9CF692706B}" destId="{B08D73B8-C81B-4724-B53D-B38C1AA20D60}" srcOrd="4" destOrd="0" parTransId="{6CFCB2E9-728E-483C-AC6A-5BCFC8CD8750}" sibTransId="{782146FC-077B-4284-A0DA-872F862FA65E}"/>
    <dgm:cxn modelId="{49865010-15C2-429E-AE2D-D5D805013AF0}" srcId="{488B5648-F938-40B6-9092-7E53F73BC9EB}" destId="{58A4B9C2-3FD7-438F-8AE9-0FF7D79359C6}" srcOrd="2" destOrd="0" parTransId="{7559F81F-2A89-43E1-9AB3-DA690582C7B0}" sibTransId="{E10D5563-E35E-452A-AF7E-A7FAEA2D9FD7}"/>
    <dgm:cxn modelId="{EE02E197-3BCA-4E74-ABE9-EBBDB0778DA5}" type="presOf" srcId="{C75A4015-9F35-4557-ACF3-60BB13CCDD00}" destId="{45C0BC81-8790-4326-979B-F91C63B3E4A0}" srcOrd="0" destOrd="0" presId="urn:microsoft.com/office/officeart/2005/8/layout/radial3"/>
    <dgm:cxn modelId="{88E861EC-3963-415C-AFAC-0445EEC0814F}" type="presOf" srcId="{488B5648-F938-40B6-9092-7E53F73BC9EB}" destId="{66E0BF4B-E0F6-4781-BEFB-8027ED3A1842}" srcOrd="0" destOrd="0" presId="urn:microsoft.com/office/officeart/2005/8/layout/radial3"/>
    <dgm:cxn modelId="{0B9F4F29-24F1-4B4F-9419-C9E35BCBAC9F}" type="presOf" srcId="{20915156-F62E-44D0-BDD3-ED78FFDC787E}" destId="{E68950E4-99B2-4C60-91DD-910BF823B652}" srcOrd="0" destOrd="0" presId="urn:microsoft.com/office/officeart/2005/8/layout/radial3"/>
    <dgm:cxn modelId="{9796296B-78C4-45A2-8973-7F5CB4BECBF5}" srcId="{488B5648-F938-40B6-9092-7E53F73BC9EB}" destId="{A4E3C87F-D54E-4F5F-B3A3-85096086074B}" srcOrd="3" destOrd="0" parTransId="{416D6101-7729-4D03-A4A0-87A68FB86CF2}" sibTransId="{559A1B1B-0020-473F-BAD7-A5653881E742}"/>
    <dgm:cxn modelId="{A2958189-2072-4415-B911-C67F7E16C4E9}" type="presOf" srcId="{560398D5-4998-4F78-B308-8FB7D9613DE4}" destId="{5BE3448A-E925-4850-A982-59D37C6B4389}" srcOrd="0" destOrd="0" presId="urn:microsoft.com/office/officeart/2005/8/layout/radial3"/>
    <dgm:cxn modelId="{F25AE3AA-38BF-4363-86CE-4D8E014A12FF}" srcId="{8350618B-8E09-4F7B-A4FC-8D9CF692706B}" destId="{C9B431F1-ACB9-4049-A934-6BE1F68FEAD5}" srcOrd="1" destOrd="0" parTransId="{F4592588-D37F-4AFA-8BC8-8A8C780825F0}" sibTransId="{080F2B04-7612-428A-A24F-D7FE0BE35461}"/>
    <dgm:cxn modelId="{FB5958CF-2110-49A2-B531-4EC779991FCA}" srcId="{8350618B-8E09-4F7B-A4FC-8D9CF692706B}" destId="{3541DDB0-F9DF-4819-A118-3D7143DF816C}" srcOrd="6" destOrd="0" parTransId="{6546468B-5A28-4300-A456-23B41A82253B}" sibTransId="{F20499E2-26ED-41E7-A8D0-6AAB99B4A324}"/>
    <dgm:cxn modelId="{B7DE3615-55E6-45DD-AEEA-B36550FA6E69}" srcId="{8350618B-8E09-4F7B-A4FC-8D9CF692706B}" destId="{7D8795C5-A8AF-4DDE-867D-D2886BA4A072}" srcOrd="2" destOrd="0" parTransId="{F0DAAE24-E9A2-4CFE-99C2-253817067D1B}" sibTransId="{2590CA3E-AF31-4F17-8B83-AB67FCC5AEBD}"/>
    <dgm:cxn modelId="{F95AF224-7ACA-41EB-845C-7D2EF5F2A39D}" type="presOf" srcId="{8350618B-8E09-4F7B-A4FC-8D9CF692706B}" destId="{9AB90393-0C5E-4779-BD5B-B7A6AAC48F44}" srcOrd="0" destOrd="0" presId="urn:microsoft.com/office/officeart/2005/8/layout/radial3"/>
    <dgm:cxn modelId="{DC140EE3-D4E2-4120-B70D-561ACCCF173A}" type="presOf" srcId="{B08D73B8-C81B-4724-B53D-B38C1AA20D60}" destId="{57411220-1563-47E5-89DB-11818C8536F5}" srcOrd="0" destOrd="0" presId="urn:microsoft.com/office/officeart/2005/8/layout/radial3"/>
    <dgm:cxn modelId="{7F3210FE-DDCB-47AE-B5AD-15975E62D4DE}" type="presOf" srcId="{3541DDB0-F9DF-4819-A118-3D7143DF816C}" destId="{66D2C76A-1F4F-4A30-8A72-97A60C137C81}" srcOrd="0" destOrd="0" presId="urn:microsoft.com/office/officeart/2005/8/layout/radial3"/>
    <dgm:cxn modelId="{25219BF8-A106-47E2-B313-8EE2155F3D83}" srcId="{488B5648-F938-40B6-9092-7E53F73BC9EB}" destId="{85C3D57D-8B33-40E0-B4B3-864B364EDB52}" srcOrd="4" destOrd="0" parTransId="{4CAA669A-B17E-4695-8A82-A148E1E036A5}" sibTransId="{0A564348-05A8-4826-8D31-1A41BFF542BA}"/>
    <dgm:cxn modelId="{40E4F1CB-6392-455E-98DD-C0B7DEF05109}" srcId="{8350618B-8E09-4F7B-A4FC-8D9CF692706B}" destId="{C75A4015-9F35-4557-ACF3-60BB13CCDD00}" srcOrd="3" destOrd="0" parTransId="{27761053-0401-433F-AA42-45ABDEB11940}" sibTransId="{95420965-7318-486B-88EC-8F34C7232380}"/>
    <dgm:cxn modelId="{0C134715-7AC4-4339-8135-2C46A26FF59E}" type="presOf" srcId="{7D8795C5-A8AF-4DDE-867D-D2886BA4A072}" destId="{5273E01F-214F-4C2A-9D2A-03132FB3BCDA}" srcOrd="0" destOrd="0" presId="urn:microsoft.com/office/officeart/2005/8/layout/radial3"/>
    <dgm:cxn modelId="{1C7BCB64-E7AF-4588-A364-0598AB1926C4}" srcId="{8350618B-8E09-4F7B-A4FC-8D9CF692706B}" destId="{20915156-F62E-44D0-BDD3-ED78FFDC787E}" srcOrd="0" destOrd="0" parTransId="{21D8424E-260C-4D26-A000-7F690A2DAC94}" sibTransId="{FB3D6654-3845-43DA-9BB8-F984B426FC2E}"/>
    <dgm:cxn modelId="{B057AFB4-C1E6-401A-8B2F-17F8245E24FB}" type="presOf" srcId="{C9B431F1-ACB9-4049-A934-6BE1F68FEAD5}" destId="{9AB290B4-F51E-42A5-8634-287A017A65AC}" srcOrd="0" destOrd="0" presId="urn:microsoft.com/office/officeart/2005/8/layout/radial3"/>
    <dgm:cxn modelId="{2E722306-A03C-458B-8810-0167CC720A73}" type="presParOf" srcId="{66E0BF4B-E0F6-4781-BEFB-8027ED3A1842}" destId="{C8A4D586-D721-47CA-9BAA-570A519572D0}" srcOrd="0" destOrd="0" presId="urn:microsoft.com/office/officeart/2005/8/layout/radial3"/>
    <dgm:cxn modelId="{CE397818-2A71-4FDD-8219-4C19943807AA}" type="presParOf" srcId="{C8A4D586-D721-47CA-9BAA-570A519572D0}" destId="{9AB90393-0C5E-4779-BD5B-B7A6AAC48F44}" srcOrd="0" destOrd="0" presId="urn:microsoft.com/office/officeart/2005/8/layout/radial3"/>
    <dgm:cxn modelId="{014990C1-558E-4B52-8C95-BBFC0FC5CDAC}" type="presParOf" srcId="{C8A4D586-D721-47CA-9BAA-570A519572D0}" destId="{E68950E4-99B2-4C60-91DD-910BF823B652}" srcOrd="1" destOrd="0" presId="urn:microsoft.com/office/officeart/2005/8/layout/radial3"/>
    <dgm:cxn modelId="{A300D0A8-70FB-40D7-8C4B-4132DBB0797F}" type="presParOf" srcId="{C8A4D586-D721-47CA-9BAA-570A519572D0}" destId="{9AB290B4-F51E-42A5-8634-287A017A65AC}" srcOrd="2" destOrd="0" presId="urn:microsoft.com/office/officeart/2005/8/layout/radial3"/>
    <dgm:cxn modelId="{A39581F2-2052-4B48-9469-5A0B0B02066E}" type="presParOf" srcId="{C8A4D586-D721-47CA-9BAA-570A519572D0}" destId="{5273E01F-214F-4C2A-9D2A-03132FB3BCDA}" srcOrd="3" destOrd="0" presId="urn:microsoft.com/office/officeart/2005/8/layout/radial3"/>
    <dgm:cxn modelId="{BFBD5A57-8076-467F-83C4-807A9544E0D5}" type="presParOf" srcId="{C8A4D586-D721-47CA-9BAA-570A519572D0}" destId="{45C0BC81-8790-4326-979B-F91C63B3E4A0}" srcOrd="4" destOrd="0" presId="urn:microsoft.com/office/officeart/2005/8/layout/radial3"/>
    <dgm:cxn modelId="{34C6C720-5F3C-4AF4-823C-69CF6183FECD}" type="presParOf" srcId="{C8A4D586-D721-47CA-9BAA-570A519572D0}" destId="{57411220-1563-47E5-89DB-11818C8536F5}" srcOrd="5" destOrd="0" presId="urn:microsoft.com/office/officeart/2005/8/layout/radial3"/>
    <dgm:cxn modelId="{C33D7E77-C55B-4C7A-BC1E-2735532C0DD1}" type="presParOf" srcId="{C8A4D586-D721-47CA-9BAA-570A519572D0}" destId="{5BE3448A-E925-4850-A982-59D37C6B4389}" srcOrd="6" destOrd="0" presId="urn:microsoft.com/office/officeart/2005/8/layout/radial3"/>
    <dgm:cxn modelId="{4570BB24-D07D-4DCA-9491-DAC24975860C}" type="presParOf" srcId="{C8A4D586-D721-47CA-9BAA-570A519572D0}" destId="{66D2C76A-1F4F-4A30-8A72-97A60C137C81}" srcOrd="7" destOrd="0" presId="urn:microsoft.com/office/officeart/2005/8/layout/radial3"/>
  </dgm:cxnLst>
  <dgm:bg/>
  <dgm:whole/>
</dgm:dataModel>
</file>

<file path=ppt/diagrams/layout1.xml><?xml version="1.0" encoding="utf-8"?>
<dgm:layoutDef xmlns:dgm="http://schemas.openxmlformats.org/drawingml/2006/diagram" xmlns:a="http://schemas.openxmlformats.org/drawingml/2006/main" uniqueId="urn:microsoft.com/office/officeart/2005/8/layout/radial3">
  <dgm:title val=""/>
  <dgm:desc val=""/>
  <dgm:catLst>
    <dgm:cat type="relationship" pri="31000"/>
    <dgm:cat type="cycle" pri="12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omposite">
    <dgm:varLst>
      <dgm:chMax val="1"/>
      <dgm:dir/>
      <dgm:resizeHandles val="exact"/>
    </dgm:varLst>
    <dgm:alg type="composite">
      <dgm:param type="ar" val="1"/>
    </dgm:alg>
    <dgm:shape xmlns:r="http://schemas.openxmlformats.org/officeDocument/2006/relationships" r:blip="">
      <dgm:adjLst/>
    </dgm:shape>
    <dgm:presOf/>
    <dgm:constrLst/>
    <dgm:ruleLst/>
    <dgm:layoutNode name="radial">
      <dgm:varLst>
        <dgm:animLvl val="ctr"/>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h" for="ch" forName="centerShape" refType="h"/>
        <dgm:constr type="w" for="ch" forName="node" refType="w" fact="0.5"/>
        <dgm:constr type="h" for="ch" forName="node" refType="h" fact="0.5"/>
        <dgm:constr type="sp" refType="w" refFor="ch" refForName="node" fact="-0.2"/>
        <dgm:constr type="sibSp" refType="w" refFor="ch" refForName="node" fact="-0.2"/>
        <dgm:constr type="primFontSz" for="ch" forName="centerShape" val="65"/>
        <dgm:constr type="primFontSz" for="des" forName="node" val="65"/>
        <dgm:constr type="primFontSz" for="ch" forName="node" refType="primFontSz" refFor="ch" refForName="centerShape" op="lte"/>
      </dgm:constrLst>
      <dgm:ruleLst/>
      <dgm:forEach name="Name6" axis="ch" ptType="node" cnt="1">
        <dgm:layoutNode name="centerShape" styleLbl="vennNode1">
          <dgm:alg type="tx"/>
          <dgm:shape xmlns:r="http://schemas.openxmlformats.org/officeDocument/2006/relationships" type="ellipse"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7" axis="ch" ptType="node">
          <dgm:layoutNode name="node" styleLbl="vennNode1">
            <dgm:varLst>
              <dgm:bulletEnabled val="1"/>
            </dgm:varLst>
            <dgm:alg type="tx">
              <dgm:param type="txAnchorVertCh" val="mid"/>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dgm:layoutNode>
  </dgm:layoutNode>
</dgm:layoutDef>
</file>

<file path=ppt/diagrams/layout2.xml><?xml version="1.0" encoding="utf-8"?>
<dgm:layoutDef xmlns:dgm="http://schemas.openxmlformats.org/drawingml/2006/diagram" xmlns:a="http://schemas.openxmlformats.org/drawingml/2006/main" uniqueId="urn:microsoft.com/office/officeart/2005/8/layout/radial3">
  <dgm:title val=""/>
  <dgm:desc val=""/>
  <dgm:catLst>
    <dgm:cat type="relationship" pri="31000"/>
    <dgm:cat type="cycle" pri="12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omposite">
    <dgm:varLst>
      <dgm:chMax val="1"/>
      <dgm:dir/>
      <dgm:resizeHandles val="exact"/>
    </dgm:varLst>
    <dgm:alg type="composite">
      <dgm:param type="ar" val="1"/>
    </dgm:alg>
    <dgm:shape xmlns:r="http://schemas.openxmlformats.org/officeDocument/2006/relationships" r:blip="">
      <dgm:adjLst/>
    </dgm:shape>
    <dgm:presOf/>
    <dgm:constrLst/>
    <dgm:ruleLst/>
    <dgm:layoutNode name="radial">
      <dgm:varLst>
        <dgm:animLvl val="ctr"/>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h" for="ch" forName="centerShape" refType="h"/>
        <dgm:constr type="w" for="ch" forName="node" refType="w" fact="0.5"/>
        <dgm:constr type="h" for="ch" forName="node" refType="h" fact="0.5"/>
        <dgm:constr type="sp" refType="w" refFor="ch" refForName="node" fact="-0.2"/>
        <dgm:constr type="sibSp" refType="w" refFor="ch" refForName="node" fact="-0.2"/>
        <dgm:constr type="primFontSz" for="ch" forName="centerShape" val="65"/>
        <dgm:constr type="primFontSz" for="des" forName="node" val="65"/>
        <dgm:constr type="primFontSz" for="ch" forName="node" refType="primFontSz" refFor="ch" refForName="centerShape" op="lte"/>
      </dgm:constrLst>
      <dgm:ruleLst/>
      <dgm:forEach name="Name6" axis="ch" ptType="node" cnt="1">
        <dgm:layoutNode name="centerShape" styleLbl="vennNode1">
          <dgm:alg type="tx"/>
          <dgm:shape xmlns:r="http://schemas.openxmlformats.org/officeDocument/2006/relationships" type="ellipse"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7" axis="ch" ptType="node">
          <dgm:layoutNode name="node" styleLbl="vennNode1">
            <dgm:varLst>
              <dgm:bulletEnabled val="1"/>
            </dgm:varLst>
            <dgm:alg type="tx">
              <dgm:param type="txAnchorVertCh" val="mid"/>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03C3709A-8E28-4091-BDDC-78BFB21B85B5}" type="datetimeFigureOut">
              <a:rPr lang="ru-RU" smtClean="0"/>
              <a:pPr/>
              <a:t>09.09.2015</a:t>
            </a:fld>
            <a:endParaRPr lang="ru-RU"/>
          </a:p>
        </p:txBody>
      </p:sp>
      <p:sp>
        <p:nvSpPr>
          <p:cNvPr id="4" name="Нижний колонтитул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5" name="Номер слайда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C1035DAF-BDAF-442B-B7FE-C3835CF91FA0}" type="slidenum">
              <a:rPr lang="ru-RU" smtClean="0"/>
              <a:pPr/>
              <a:t>‹#›</a:t>
            </a:fld>
            <a:endParaRPr lang="ru-RU"/>
          </a:p>
        </p:txBody>
      </p:sp>
    </p:spTree>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E00D95F-92F8-4CD4-94CB-6D2A712E26F6}" type="datetimeFigureOut">
              <a:rPr lang="ru-RU" smtClean="0"/>
              <a:pPr/>
              <a:t>09.09.2015</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D3A0EBD-8468-4F7E-B984-EE76C7275FEF}" type="slidenum">
              <a:rPr lang="ru-RU" smtClean="0"/>
              <a:pPr/>
              <a:t>‹#›</a:t>
            </a:fld>
            <a:endParaRPr lang="ru-RU"/>
          </a:p>
        </p:txBody>
      </p:sp>
    </p:spTree>
  </p:cSld>
  <p:clrMap bg1="lt1" tx1="dk1" bg2="lt2" tx2="dk2" accent1="accent1" accent2="accent2" accent3="accent3" accent4="accent4" accent5="accent5" accent6="accent6" hlink="hlink" folHlink="folHlink"/>
  <p:hf sldNum="0"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r>
              <a:rPr lang="en-US" dirty="0" smtClean="0"/>
              <a:t>1</a:t>
            </a:r>
          </a:p>
          <a:p>
            <a:endParaRPr lang="ru-RU"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8" Type="http://schemas.openxmlformats.org/officeDocument/2006/relationships/image" Target="../media/image7.jpeg"/><Relationship Id="rId3" Type="http://schemas.openxmlformats.org/officeDocument/2006/relationships/image" Target="file:///H:\&#1056;&#1072;&#1073;&#1086;&#1095;&#1080;&#1077;%20&#1076;&#1086;&#1082;&#1091;&#1084;&#1077;&#1085;&#1090;&#1099;\&#1040;&#1085;&#1075;&#1083;&#1080;&#1081;&#1089;&#1082;&#1080;&#1081;%20&#1103;&#1079;&#1099;&#1082;\&#1053;&#1086;&#1074;&#1072;&#1103;%20&#1087;&#1072;&#1087;&#1082;&#1072;\1sc_0183.jpg" TargetMode="External"/><Relationship Id="rId7" Type="http://schemas.openxmlformats.org/officeDocument/2006/relationships/image" Target="../media/image6.jpeg"/><Relationship Id="rId2" Type="http://schemas.openxmlformats.org/officeDocument/2006/relationships/image" Target="../media/image2.jpeg"/><Relationship Id="rId1" Type="http://schemas.openxmlformats.org/officeDocument/2006/relationships/slideMaster" Target="../slideMasters/slideMaster3.xml"/><Relationship Id="rId6" Type="http://schemas.openxmlformats.org/officeDocument/2006/relationships/image" Target="../media/image5.jpeg"/><Relationship Id="rId11" Type="http://schemas.openxmlformats.org/officeDocument/2006/relationships/image" Target="../media/image10.jpeg"/><Relationship Id="rId5" Type="http://schemas.openxmlformats.org/officeDocument/2006/relationships/image" Target="../media/image4.jpeg"/><Relationship Id="rId10" Type="http://schemas.openxmlformats.org/officeDocument/2006/relationships/image" Target="../media/image9.jpeg"/><Relationship Id="rId4" Type="http://schemas.openxmlformats.org/officeDocument/2006/relationships/image" Target="../media/image3.jpeg"/><Relationship Id="rId9" Type="http://schemas.openxmlformats.org/officeDocument/2006/relationships/image" Target="../media/image8.jpeg"/></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8A0DCCEA-5D6F-40A7-B5C6-5A79D8480C78}" type="datetimeFigureOut">
              <a:rPr lang="ru-RU" smtClean="0"/>
              <a:pPr/>
              <a:t>09.09.2015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6147B7EC-B31C-4E2D-8551-9EB0F4C7DE03}" type="slidenum">
              <a:rPr lang="ru-RU" smtClean="0"/>
              <a:pPr/>
              <a:t>‹#›</a:t>
            </a:fld>
            <a:endParaRPr lang="ru-RU"/>
          </a:p>
        </p:txBody>
      </p:sp>
    </p:spTree>
  </p:cSld>
  <p:clrMapOvr>
    <a:masterClrMapping/>
  </p:clrMapOvr>
  <p:transition>
    <p:diamond/>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8A0DCCEA-5D6F-40A7-B5C6-5A79D8480C78}" type="datetimeFigureOut">
              <a:rPr lang="ru-RU" smtClean="0"/>
              <a:pPr/>
              <a:t>09.09.2015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6147B7EC-B31C-4E2D-8551-9EB0F4C7DE03}" type="slidenum">
              <a:rPr lang="ru-RU" smtClean="0"/>
              <a:pPr/>
              <a:t>‹#›</a:t>
            </a:fld>
            <a:endParaRPr lang="ru-RU"/>
          </a:p>
        </p:txBody>
      </p:sp>
    </p:spTree>
  </p:cSld>
  <p:clrMapOvr>
    <a:masterClrMapping/>
  </p:clrMapOvr>
  <p:transition>
    <p:diamond/>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8A0DCCEA-5D6F-40A7-B5C6-5A79D8480C78}" type="datetimeFigureOut">
              <a:rPr lang="ru-RU" smtClean="0"/>
              <a:pPr/>
              <a:t>09.09.2015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6147B7EC-B31C-4E2D-8551-9EB0F4C7DE03}" type="slidenum">
              <a:rPr lang="ru-RU" smtClean="0"/>
              <a:pPr/>
              <a:t>‹#›</a:t>
            </a:fld>
            <a:endParaRPr lang="ru-RU"/>
          </a:p>
        </p:txBody>
      </p:sp>
    </p:spTree>
  </p:cSld>
  <p:clrMapOvr>
    <a:masterClrMapping/>
  </p:clrMapOvr>
  <p:transition>
    <p:diamond/>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9086BD27-2B4A-4613-B9E7-1D3C82798477}" type="datetimeFigureOut">
              <a:rPr lang="ru-RU" smtClean="0"/>
              <a:pPr/>
              <a:t>09.09.2015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6E16A07B-99DE-46C5-9B59-A49C1BE13F61}" type="slidenum">
              <a:rPr lang="ru-RU" smtClean="0"/>
              <a:pPr/>
              <a:t>‹#›</a:t>
            </a:fld>
            <a:endParaRPr lang="ru-RU"/>
          </a:p>
        </p:txBody>
      </p:sp>
    </p:spTree>
  </p:cSld>
  <p:clrMapOvr>
    <a:masterClrMapping/>
  </p:clrMapOvr>
  <p:transition>
    <p:diamond/>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9086BD27-2B4A-4613-B9E7-1D3C82798477}" type="datetimeFigureOut">
              <a:rPr lang="ru-RU" smtClean="0"/>
              <a:pPr/>
              <a:t>09.09.2015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6E16A07B-99DE-46C5-9B59-A49C1BE13F61}" type="slidenum">
              <a:rPr lang="ru-RU" smtClean="0"/>
              <a:pPr/>
              <a:t>‹#›</a:t>
            </a:fld>
            <a:endParaRPr lang="ru-RU"/>
          </a:p>
        </p:txBody>
      </p:sp>
    </p:spTree>
  </p:cSld>
  <p:clrMapOvr>
    <a:masterClrMapping/>
  </p:clrMapOvr>
  <p:transition>
    <p:diamond/>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9086BD27-2B4A-4613-B9E7-1D3C82798477}" type="datetimeFigureOut">
              <a:rPr lang="ru-RU" smtClean="0"/>
              <a:pPr/>
              <a:t>09.09.2015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6E16A07B-99DE-46C5-9B59-A49C1BE13F61}" type="slidenum">
              <a:rPr lang="ru-RU" smtClean="0"/>
              <a:pPr/>
              <a:t>‹#›</a:t>
            </a:fld>
            <a:endParaRPr lang="ru-RU"/>
          </a:p>
        </p:txBody>
      </p:sp>
    </p:spTree>
  </p:cSld>
  <p:clrMapOvr>
    <a:masterClrMapping/>
  </p:clrMapOvr>
  <p:transition>
    <p:diamond/>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9086BD27-2B4A-4613-B9E7-1D3C82798477}" type="datetimeFigureOut">
              <a:rPr lang="ru-RU" smtClean="0"/>
              <a:pPr/>
              <a:t>09.09.2015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6E16A07B-99DE-46C5-9B59-A49C1BE13F61}" type="slidenum">
              <a:rPr lang="ru-RU" smtClean="0"/>
              <a:pPr/>
              <a:t>‹#›</a:t>
            </a:fld>
            <a:endParaRPr lang="ru-RU"/>
          </a:p>
        </p:txBody>
      </p:sp>
    </p:spTree>
  </p:cSld>
  <p:clrMapOvr>
    <a:masterClrMapping/>
  </p:clrMapOvr>
  <p:transition>
    <p:diamond/>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9086BD27-2B4A-4613-B9E7-1D3C82798477}" type="datetimeFigureOut">
              <a:rPr lang="ru-RU" smtClean="0"/>
              <a:pPr/>
              <a:t>09.09.2015</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6E16A07B-99DE-46C5-9B59-A49C1BE13F61}" type="slidenum">
              <a:rPr lang="ru-RU" smtClean="0"/>
              <a:pPr/>
              <a:t>‹#›</a:t>
            </a:fld>
            <a:endParaRPr lang="ru-RU"/>
          </a:p>
        </p:txBody>
      </p:sp>
    </p:spTree>
  </p:cSld>
  <p:clrMapOvr>
    <a:masterClrMapping/>
  </p:clrMapOvr>
  <p:transition>
    <p:diamond/>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9086BD27-2B4A-4613-B9E7-1D3C82798477}" type="datetimeFigureOut">
              <a:rPr lang="ru-RU" smtClean="0"/>
              <a:pPr/>
              <a:t>09.09.2015</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6E16A07B-99DE-46C5-9B59-A49C1BE13F61}" type="slidenum">
              <a:rPr lang="ru-RU" smtClean="0"/>
              <a:pPr/>
              <a:t>‹#›</a:t>
            </a:fld>
            <a:endParaRPr lang="ru-RU"/>
          </a:p>
        </p:txBody>
      </p:sp>
    </p:spTree>
  </p:cSld>
  <p:clrMapOvr>
    <a:masterClrMapping/>
  </p:clrMapOvr>
  <p:transition>
    <p:diamond/>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8" name="Заголовок 7"/>
          <p:cNvSpPr>
            <a:spLocks noGrp="1"/>
          </p:cNvSpPr>
          <p:nvPr>
            <p:ph type="ctrTitle" hasCustomPrompt="1"/>
          </p:nvPr>
        </p:nvSpPr>
        <p:spPr>
          <a:xfrm>
            <a:off x="422030" y="1371600"/>
            <a:ext cx="8229600" cy="1828800"/>
          </a:xfrm>
        </p:spPr>
        <p:txBody>
          <a:bodyPr vert="horz" lIns="45720" tIns="0" rIns="45720" bIns="0" anchor="b">
            <a:normAutofit/>
            <a:scene3d>
              <a:camera prst="orthographicFront"/>
              <a:lightRig rig="soft" dir="t">
                <a:rot lat="0" lon="0" rev="17220000"/>
              </a:lightRig>
            </a:scene3d>
            <a:sp3d prstMaterial="softEdge">
              <a:bevelT w="38100" h="38100"/>
            </a:sp3d>
          </a:bodyPr>
          <a:lstStyle>
            <a:lvl1pPr>
              <a:defRPr sz="6000" b="1" cap="none" spc="0" baseline="0">
                <a:ln w="12700">
                  <a:solidFill>
                    <a:sysClr val="windowText" lastClr="000000"/>
                  </a:solidFill>
                  <a:prstDash val="solid"/>
                </a:ln>
                <a:solidFill>
                  <a:schemeClr val="bg2">
                    <a:tint val="85000"/>
                    <a:satMod val="155000"/>
                  </a:schemeClr>
                </a:solidFill>
                <a:effectLst>
                  <a:outerShdw blurRad="41275" dist="20320" dir="1800000" algn="tl" rotWithShape="0">
                    <a:srgbClr val="000000">
                      <a:alpha val="40000"/>
                    </a:srgbClr>
                  </a:outerShdw>
                </a:effectLst>
                <a:latin typeface="Times New Roman" pitchFamily="18" charset="0"/>
                <a:cs typeface="Times New Roman" pitchFamily="18" charset="0"/>
              </a:defRPr>
            </a:lvl1pPr>
          </a:lstStyle>
          <a:p>
            <a:r>
              <a:rPr kumimoji="0" lang="en-US" dirty="0" smtClean="0"/>
              <a:t>PEOPLE’S APPEARANCE</a:t>
            </a:r>
            <a:endParaRPr kumimoji="0" lang="en-US" dirty="0"/>
          </a:p>
        </p:txBody>
      </p:sp>
      <p:sp>
        <p:nvSpPr>
          <p:cNvPr id="28" name="Дата 27"/>
          <p:cNvSpPr>
            <a:spLocks noGrp="1"/>
          </p:cNvSpPr>
          <p:nvPr>
            <p:ph type="dt" sz="half" idx="10"/>
          </p:nvPr>
        </p:nvSpPr>
        <p:spPr/>
        <p:txBody>
          <a:bodyPr/>
          <a:lstStyle/>
          <a:p>
            <a:fld id="{6DC00785-6924-4547-B79E-DB8BC95ED4F8}" type="datetimeFigureOut">
              <a:rPr lang="ru-RU" smtClean="0"/>
              <a:pPr/>
              <a:t>09.09.2015</a:t>
            </a:fld>
            <a:endParaRPr lang="ru-RU"/>
          </a:p>
        </p:txBody>
      </p:sp>
      <p:sp>
        <p:nvSpPr>
          <p:cNvPr id="17" name="Нижний колонтитул 16"/>
          <p:cNvSpPr>
            <a:spLocks noGrp="1"/>
          </p:cNvSpPr>
          <p:nvPr>
            <p:ph type="ftr" sz="quarter" idx="11"/>
          </p:nvPr>
        </p:nvSpPr>
        <p:spPr/>
        <p:txBody>
          <a:bodyPr/>
          <a:lstStyle/>
          <a:p>
            <a:endParaRPr lang="ru-RU"/>
          </a:p>
        </p:txBody>
      </p:sp>
      <p:sp>
        <p:nvSpPr>
          <p:cNvPr id="29" name="Номер слайда 28"/>
          <p:cNvSpPr>
            <a:spLocks noGrp="1"/>
          </p:cNvSpPr>
          <p:nvPr>
            <p:ph type="sldNum" sz="quarter" idx="12"/>
          </p:nvPr>
        </p:nvSpPr>
        <p:spPr/>
        <p:txBody>
          <a:bodyPr/>
          <a:lstStyle/>
          <a:p>
            <a:fld id="{3A2865D8-7CC5-4331-B167-FFD3F70791DA}" type="slidenum">
              <a:rPr lang="ru-RU" smtClean="0"/>
              <a:pPr/>
              <a:t>‹#›</a:t>
            </a:fld>
            <a:endParaRPr lang="ru-RU"/>
          </a:p>
        </p:txBody>
      </p:sp>
      <p:sp>
        <p:nvSpPr>
          <p:cNvPr id="9" name="Подзаголовок 8"/>
          <p:cNvSpPr>
            <a:spLocks noGrp="1"/>
          </p:cNvSpPr>
          <p:nvPr>
            <p:ph type="subTitle" idx="1" hasCustomPrompt="1"/>
          </p:nvPr>
        </p:nvSpPr>
        <p:spPr>
          <a:xfrm>
            <a:off x="1371600" y="3331698"/>
            <a:ext cx="6400800" cy="1752600"/>
          </a:xfrm>
        </p:spPr>
        <p:txBody>
          <a:bodyPr>
            <a:scene3d>
              <a:camera prst="orthographicFront"/>
              <a:lightRig rig="soft" dir="tl">
                <a:rot lat="0" lon="0" rev="0"/>
              </a:lightRig>
            </a:scene3d>
            <a:sp3d contourW="25400" prstMaterial="matte">
              <a:bevelT w="25400" h="55880" prst="artDeco"/>
              <a:contourClr>
                <a:schemeClr val="accent2">
                  <a:tint val="20000"/>
                </a:schemeClr>
              </a:contourClr>
            </a:sp3d>
          </a:bodyPr>
          <a:lstStyle>
            <a:lvl1pPr marL="0" indent="0" algn="ctr">
              <a:buNone/>
              <a:defRPr b="1" cap="none" spc="5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dirty="0" smtClean="0"/>
              <a:t>(for second-year students)</a:t>
            </a:r>
            <a:endParaRPr kumimoji="0" lang="en-US" dirty="0"/>
          </a:p>
        </p:txBody>
      </p:sp>
    </p:spTree>
  </p:cSld>
  <p:clrMapOvr>
    <a:masterClrMapping/>
  </p:clrMapOvr>
  <p:transition>
    <p:diamond/>
  </p:transition>
  <p:hf hdr="0" ftr="0" dt="0"/>
</p:sldLayout>
</file>

<file path=ppt/slideLayouts/slideLayout19.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6DC00785-6924-4547-B79E-DB8BC95ED4F8}" type="datetimeFigureOut">
              <a:rPr lang="ru-RU" smtClean="0"/>
              <a:pPr/>
              <a:t>09.09.2015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3A2865D8-7CC5-4331-B167-FFD3F70791DA}" type="slidenum">
              <a:rPr lang="ru-RU" smtClean="0"/>
              <a:pPr/>
              <a:t>‹#›</a:t>
            </a:fld>
            <a:endParaRPr lang="ru-RU"/>
          </a:p>
        </p:txBody>
      </p:sp>
    </p:spTree>
  </p:cSld>
  <p:clrMapOvr>
    <a:masterClrMapping/>
  </p:clrMapOvr>
  <p:transition>
    <p:diamond/>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8A0DCCEA-5D6F-40A7-B5C6-5A79D8480C78}" type="datetimeFigureOut">
              <a:rPr lang="ru-RU" smtClean="0"/>
              <a:pPr/>
              <a:t>09.09.2015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6147B7EC-B31C-4E2D-8551-9EB0F4C7DE03}" type="slidenum">
              <a:rPr lang="ru-RU" smtClean="0"/>
              <a:pPr/>
              <a:t>‹#›</a:t>
            </a:fld>
            <a:endParaRPr lang="ru-RU"/>
          </a:p>
        </p:txBody>
      </p:sp>
    </p:spTree>
  </p:cSld>
  <p:clrMapOvr>
    <a:masterClrMapping/>
  </p:clrMapOvr>
  <p:transition>
    <p:diamond/>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600200" y="609600"/>
            <a:ext cx="7086600" cy="1828800"/>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Times New Roman" pitchFamily="18" charset="0"/>
                <a:ea typeface="+mj-ea"/>
                <a:cs typeface="+mj-cs"/>
              </a:defRPr>
            </a:lvl1pPr>
          </a:lstStyle>
          <a:p>
            <a:r>
              <a:rPr kumimoji="0" lang="ru-RU" dirty="0" smtClean="0"/>
              <a:t>Образец заголовка</a:t>
            </a:r>
            <a:endParaRPr kumimoji="0" lang="en-US" dirty="0"/>
          </a:p>
        </p:txBody>
      </p:sp>
      <p:sp>
        <p:nvSpPr>
          <p:cNvPr id="3" name="Текст 2"/>
          <p:cNvSpPr>
            <a:spLocks noGrp="1"/>
          </p:cNvSpPr>
          <p:nvPr>
            <p:ph type="body" idx="1"/>
          </p:nvPr>
        </p:nvSpPr>
        <p:spPr>
          <a:xfrm>
            <a:off x="1600200" y="2507786"/>
            <a:ext cx="7086600" cy="1509712"/>
          </a:xfrm>
        </p:spPr>
        <p:txBody>
          <a:bodyPr anchor="t"/>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p>
            <a:fld id="{6DC00785-6924-4547-B79E-DB8BC95ED4F8}" type="datetimeFigureOut">
              <a:rPr lang="ru-RU" smtClean="0"/>
              <a:pPr/>
              <a:t>09.09.2015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a:xfrm>
            <a:off x="7924800" y="6416675"/>
            <a:ext cx="762000" cy="365125"/>
          </a:xfrm>
        </p:spPr>
        <p:txBody>
          <a:bodyPr/>
          <a:lstStyle/>
          <a:p>
            <a:fld id="{3A2865D8-7CC5-4331-B167-FFD3F70791DA}"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transition>
    <p:diamond/>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6DC00785-6924-4547-B79E-DB8BC95ED4F8}" type="datetimeFigureOut">
              <a:rPr lang="ru-RU" smtClean="0"/>
              <a:pPr/>
              <a:t>09.09.2015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3A2865D8-7CC5-4331-B167-FFD3F70791DA}" type="slidenum">
              <a:rPr lang="ru-RU" smtClean="0"/>
              <a:pPr/>
              <a:t>‹#›</a:t>
            </a:fld>
            <a:endParaRPr lang="ru-RU"/>
          </a:p>
        </p:txBody>
      </p:sp>
    </p:spTree>
  </p:cSld>
  <p:clrMapOvr>
    <a:masterClrMapping/>
  </p:clrMapOvr>
  <p:transition>
    <p:diamond/>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8229600" cy="1143000"/>
          </a:xfrm>
        </p:spPr>
        <p:txBody>
          <a:bodyPr anchor="ctr"/>
          <a:lstStyle>
            <a:lvl1pPr>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p>
            <a:fld id="{6DC00785-6924-4547-B79E-DB8BC95ED4F8}" type="datetimeFigureOut">
              <a:rPr lang="ru-RU" smtClean="0"/>
              <a:pPr/>
              <a:t>09.09.2015</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3A2865D8-7CC5-4331-B167-FFD3F70791DA}" type="slidenum">
              <a:rPr lang="ru-RU" smtClean="0"/>
              <a:pPr/>
              <a:t>‹#›</a:t>
            </a:fld>
            <a:endParaRPr lang="ru-RU"/>
          </a:p>
        </p:txBody>
      </p:sp>
    </p:spTree>
  </p:cSld>
  <p:clrMapOvr>
    <a:masterClrMapping/>
  </p:clrMapOvr>
  <p:transition>
    <p:diamond/>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p>
            <a:fld id="{6DC00785-6924-4547-B79E-DB8BC95ED4F8}" type="datetimeFigureOut">
              <a:rPr lang="ru-RU" smtClean="0"/>
              <a:pPr/>
              <a:t>09.09.2015</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3A2865D8-7CC5-4331-B167-FFD3F70791DA}" type="slidenum">
              <a:rPr lang="ru-RU" smtClean="0"/>
              <a:pPr/>
              <a:t>‹#›</a:t>
            </a:fld>
            <a:endParaRPr lang="ru-RU"/>
          </a:p>
        </p:txBody>
      </p:sp>
    </p:spTree>
  </p:cSld>
  <p:clrMapOvr>
    <a:masterClrMapping/>
  </p:clrMapOvr>
  <p:transition>
    <p:diamond/>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reserve="1">
  <p:cSld name="Пустой слайд">
    <p:bg>
      <p:bgPr>
        <a:gradFill flip="none" rotWithShape="1">
          <a:gsLst>
            <a:gs pos="0">
              <a:srgbClr val="C00000">
                <a:alpha val="57000"/>
              </a:srgbClr>
            </a:gs>
            <a:gs pos="50000">
              <a:schemeClr val="accent1">
                <a:tint val="44500"/>
                <a:satMod val="160000"/>
              </a:schemeClr>
            </a:gs>
            <a:gs pos="100000">
              <a:schemeClr val="accent1">
                <a:tint val="23500"/>
                <a:satMod val="160000"/>
              </a:schemeClr>
            </a:gs>
          </a:gsLst>
          <a:lin ang="2700000" scaled="1"/>
          <a:tileRect/>
        </a:gradFill>
        <a:effectLst/>
      </p:bgPr>
    </p:bg>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6DC00785-6924-4547-B79E-DB8BC95ED4F8}" type="datetimeFigureOut">
              <a:rPr lang="ru-RU" smtClean="0"/>
              <a:pPr/>
              <a:t>09.09.2015</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3A2865D8-7CC5-4331-B167-FFD3F70791DA}" type="slidenum">
              <a:rPr lang="ru-RU" smtClean="0"/>
              <a:pPr/>
              <a:t>‹#›</a:t>
            </a:fld>
            <a:endParaRPr lang="ru-RU"/>
          </a:p>
        </p:txBody>
      </p:sp>
      <p:pic>
        <p:nvPicPr>
          <p:cNvPr id="6" name="1sc_0183.jpg" descr="H:\Рабочие документы\Английский язык\Новая папка\1sc_0183.jpg"/>
          <p:cNvPicPr>
            <a:picLocks noChangeAspect="1"/>
          </p:cNvPicPr>
          <p:nvPr userDrawn="1"/>
        </p:nvPicPr>
        <p:blipFill>
          <a:blip r:embed="rId2" r:link="rId3"/>
          <a:stretch>
            <a:fillRect/>
          </a:stretch>
        </p:blipFill>
        <p:spPr>
          <a:xfrm>
            <a:off x="142844" y="142852"/>
            <a:ext cx="2020919" cy="3033713"/>
          </a:xfrm>
          <a:prstGeom prst="rect">
            <a:avLst/>
          </a:prstGeom>
        </p:spPr>
      </p:pic>
      <p:pic>
        <p:nvPicPr>
          <p:cNvPr id="7" name="Рисунок 6" descr="73816062_adR1qziji9o1_500.jpg"/>
          <p:cNvPicPr>
            <a:picLocks noChangeAspect="1"/>
          </p:cNvPicPr>
          <p:nvPr userDrawn="1"/>
        </p:nvPicPr>
        <p:blipFill>
          <a:blip r:embed="rId4" cstate="print"/>
          <a:stretch>
            <a:fillRect/>
          </a:stretch>
        </p:blipFill>
        <p:spPr>
          <a:xfrm>
            <a:off x="2143105" y="0"/>
            <a:ext cx="2020710" cy="3029712"/>
          </a:xfrm>
          <a:prstGeom prst="rect">
            <a:avLst/>
          </a:prstGeom>
        </p:spPr>
      </p:pic>
      <p:pic>
        <p:nvPicPr>
          <p:cNvPr id="11" name="Рисунок 10" descr="78436967_1.jpg"/>
          <p:cNvPicPr>
            <a:picLocks noChangeAspect="1"/>
          </p:cNvPicPr>
          <p:nvPr userDrawn="1"/>
        </p:nvPicPr>
        <p:blipFill>
          <a:blip r:embed="rId5"/>
          <a:stretch>
            <a:fillRect/>
          </a:stretch>
        </p:blipFill>
        <p:spPr>
          <a:xfrm>
            <a:off x="4143372" y="0"/>
            <a:ext cx="2701290" cy="2971800"/>
          </a:xfrm>
          <a:prstGeom prst="rect">
            <a:avLst/>
          </a:prstGeom>
        </p:spPr>
      </p:pic>
      <p:pic>
        <p:nvPicPr>
          <p:cNvPr id="12" name="Рисунок 11" descr="1237575104_jessica-alba-4.jpg"/>
          <p:cNvPicPr>
            <a:picLocks noChangeAspect="1"/>
          </p:cNvPicPr>
          <p:nvPr userDrawn="1"/>
        </p:nvPicPr>
        <p:blipFill>
          <a:blip r:embed="rId6"/>
          <a:stretch>
            <a:fillRect/>
          </a:stretch>
        </p:blipFill>
        <p:spPr>
          <a:xfrm>
            <a:off x="6643702" y="142852"/>
            <a:ext cx="2314575" cy="3000375"/>
          </a:xfrm>
          <a:prstGeom prst="rect">
            <a:avLst/>
          </a:prstGeom>
        </p:spPr>
      </p:pic>
      <p:pic>
        <p:nvPicPr>
          <p:cNvPr id="13" name="Рисунок 12" descr="images.jpg"/>
          <p:cNvPicPr>
            <a:picLocks noChangeAspect="1"/>
          </p:cNvPicPr>
          <p:nvPr userDrawn="1"/>
        </p:nvPicPr>
        <p:blipFill>
          <a:blip r:embed="rId7"/>
          <a:stretch>
            <a:fillRect/>
          </a:stretch>
        </p:blipFill>
        <p:spPr>
          <a:xfrm>
            <a:off x="214282" y="2714620"/>
            <a:ext cx="3067050" cy="2038350"/>
          </a:xfrm>
          <a:prstGeom prst="rect">
            <a:avLst/>
          </a:prstGeom>
        </p:spPr>
      </p:pic>
      <p:pic>
        <p:nvPicPr>
          <p:cNvPr id="14" name="Рисунок 13" descr="Хургада. Бедуинская деревня6.jpg"/>
          <p:cNvPicPr>
            <a:picLocks noChangeAspect="1"/>
          </p:cNvPicPr>
          <p:nvPr userDrawn="1"/>
        </p:nvPicPr>
        <p:blipFill>
          <a:blip r:embed="rId8"/>
          <a:stretch>
            <a:fillRect/>
          </a:stretch>
        </p:blipFill>
        <p:spPr>
          <a:xfrm>
            <a:off x="3357554" y="2714620"/>
            <a:ext cx="3281363" cy="2367629"/>
          </a:xfrm>
          <a:prstGeom prst="rect">
            <a:avLst/>
          </a:prstGeom>
        </p:spPr>
      </p:pic>
      <p:pic>
        <p:nvPicPr>
          <p:cNvPr id="15" name="Рисунок 14" descr="Вена в день финала чемпионата Европы по футболу17.jpg"/>
          <p:cNvPicPr>
            <a:picLocks noChangeAspect="1"/>
          </p:cNvPicPr>
          <p:nvPr userDrawn="1"/>
        </p:nvPicPr>
        <p:blipFill>
          <a:blip r:embed="rId9"/>
          <a:stretch>
            <a:fillRect/>
          </a:stretch>
        </p:blipFill>
        <p:spPr>
          <a:xfrm>
            <a:off x="6715140" y="2928934"/>
            <a:ext cx="2233136" cy="3343275"/>
          </a:xfrm>
          <a:prstGeom prst="rect">
            <a:avLst/>
          </a:prstGeom>
        </p:spPr>
      </p:pic>
      <p:pic>
        <p:nvPicPr>
          <p:cNvPr id="16" name="Рисунок 15" descr="Вена в день финала чемпионата Европы по футболу25.jpg"/>
          <p:cNvPicPr>
            <a:picLocks noChangeAspect="1"/>
          </p:cNvPicPr>
          <p:nvPr userDrawn="1"/>
        </p:nvPicPr>
        <p:blipFill>
          <a:blip r:embed="rId10"/>
          <a:stretch>
            <a:fillRect/>
          </a:stretch>
        </p:blipFill>
        <p:spPr>
          <a:xfrm>
            <a:off x="3286116" y="4357694"/>
            <a:ext cx="3500438" cy="2338292"/>
          </a:xfrm>
          <a:prstGeom prst="rect">
            <a:avLst/>
          </a:prstGeom>
        </p:spPr>
      </p:pic>
      <p:pic>
        <p:nvPicPr>
          <p:cNvPr id="17" name="Рисунок 16" descr="olivia-vaild.jpg"/>
          <p:cNvPicPr>
            <a:picLocks noChangeAspect="1"/>
          </p:cNvPicPr>
          <p:nvPr userDrawn="1"/>
        </p:nvPicPr>
        <p:blipFill>
          <a:blip r:embed="rId11"/>
          <a:stretch>
            <a:fillRect/>
          </a:stretch>
        </p:blipFill>
        <p:spPr>
          <a:xfrm>
            <a:off x="285720" y="4500570"/>
            <a:ext cx="3033713" cy="2123599"/>
          </a:xfrm>
          <a:prstGeom prst="rect">
            <a:avLst/>
          </a:prstGeom>
        </p:spPr>
      </p:pic>
    </p:spTree>
  </p:cSld>
  <p:clrMapOvr>
    <a:masterClrMapping/>
  </p:clrMapOvr>
  <p:transition>
    <p:diamond/>
  </p:transition>
  <p:hf hdr="0" ftr="0" dt="0"/>
</p:sldLayout>
</file>

<file path=ppt/slideLayouts/slideLayout25.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vert="horz" anchor="b">
            <a:normAutofit/>
            <a:sp3d prstMaterial="softEdge"/>
          </a:bodyPr>
          <a:lstStyle>
            <a:lvl1pPr algn="l">
              <a:buNone/>
              <a:defRPr sz="2200" b="0">
                <a:ln w="6350">
                  <a:noFill/>
                </a:ln>
                <a:solidFill>
                  <a:schemeClr val="accent1">
                    <a:tint val="73000"/>
                    <a:satMod val="180000"/>
                  </a:schemeClr>
                </a:solidFill>
              </a:defRPr>
            </a:lvl1pPr>
          </a:lstStyle>
          <a:p>
            <a:r>
              <a:rPr kumimoji="0" lang="ru-RU" smtClean="0"/>
              <a:t>Образец заголовка</a:t>
            </a:r>
            <a:endParaRPr kumimoji="0" lang="en-US"/>
          </a:p>
        </p:txBody>
      </p:sp>
      <p:sp>
        <p:nvSpPr>
          <p:cNvPr id="3" name="Текст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6DC00785-6924-4547-B79E-DB8BC95ED4F8}" type="datetimeFigureOut">
              <a:rPr lang="ru-RU" smtClean="0"/>
              <a:pPr/>
              <a:t>09.09.2015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3A2865D8-7CC5-4331-B167-FFD3F70791DA}" type="slidenum">
              <a:rPr lang="ru-RU" smtClean="0"/>
              <a:pPr/>
              <a:t>‹#›</a:t>
            </a:fld>
            <a:endParaRPr lang="ru-RU"/>
          </a:p>
        </p:txBody>
      </p:sp>
    </p:spTree>
  </p:cSld>
  <p:clrMapOvr>
    <a:masterClrMapping/>
  </p:clrMapOvr>
  <p:transition>
    <p:diamond/>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ru-RU" smtClean="0">
                <a:solidFill>
                  <a:schemeClr val="lt1"/>
                </a:solidFill>
                <a:latin typeface="+mn-lt"/>
                <a:ea typeface="+mn-ea"/>
                <a:cs typeface="+mn-cs"/>
              </a:rPr>
              <a:t>Вставка рисунка</a:t>
            </a:r>
            <a:endParaRPr kumimoji="0" lang="en-US" dirty="0">
              <a:solidFill>
                <a:schemeClr val="lt1"/>
              </a:solidFill>
              <a:latin typeface="+mn-lt"/>
              <a:ea typeface="+mn-ea"/>
              <a:cs typeface="+mn-cs"/>
            </a:endParaRPr>
          </a:p>
        </p:txBody>
      </p:sp>
      <p:sp>
        <p:nvSpPr>
          <p:cNvPr id="4" name="Текст 3"/>
          <p:cNvSpPr>
            <a:spLocks noGrp="1"/>
          </p:cNvSpPr>
          <p:nvPr>
            <p:ph type="body" sz="half" idx="2"/>
          </p:nvPr>
        </p:nvSpPr>
        <p:spPr>
          <a:xfrm>
            <a:off x="1828800" y="1166787"/>
            <a:ext cx="5486400" cy="530352"/>
          </a:xfrm>
        </p:spPr>
        <p:txBody>
          <a:bodyPr lIns="45720" tIns="45720" rIns="45720" anchor="t"/>
          <a:lstStyle>
            <a:lvl1pPr marL="0" indent="0" algn="ctr">
              <a:buNone/>
              <a:defRPr sz="14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p:txBody>
          <a:bodyPr/>
          <a:lstStyle/>
          <a:p>
            <a:fld id="{6DC00785-6924-4547-B79E-DB8BC95ED4F8}" type="datetimeFigureOut">
              <a:rPr lang="ru-RU" smtClean="0"/>
              <a:pPr/>
              <a:t>09.09.2015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3A2865D8-7CC5-4331-B167-FFD3F70791DA}" type="slidenum">
              <a:rPr lang="ru-RU" smtClean="0"/>
              <a:pPr/>
              <a:t>‹#›</a:t>
            </a:fld>
            <a:endParaRPr lang="ru-RU"/>
          </a:p>
        </p:txBody>
      </p:sp>
    </p:spTree>
  </p:cSld>
  <p:clrMapOvr>
    <a:masterClrMapping/>
  </p:clrMapOvr>
  <p:transition>
    <p:diamond/>
  </p:transition>
</p:sldLayout>
</file>

<file path=ppt/slideLayouts/slideLayout27.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6DC00785-6924-4547-B79E-DB8BC95ED4F8}" type="datetimeFigureOut">
              <a:rPr lang="ru-RU" smtClean="0"/>
              <a:pPr/>
              <a:t>09.09.2015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3A2865D8-7CC5-4331-B167-FFD3F70791DA}" type="slidenum">
              <a:rPr lang="ru-RU" smtClean="0"/>
              <a:pPr/>
              <a:t>‹#›</a:t>
            </a:fld>
            <a:endParaRPr lang="ru-RU"/>
          </a:p>
        </p:txBody>
      </p:sp>
    </p:spTree>
  </p:cSld>
  <p:clrMapOvr>
    <a:masterClrMapping/>
  </p:clrMapOvr>
  <p:transition>
    <p:diamond/>
  </p:transition>
</p:sldLayout>
</file>

<file path=ppt/slideLayouts/slideLayout28.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6DC00785-6924-4547-B79E-DB8BC95ED4F8}" type="datetimeFigureOut">
              <a:rPr lang="ru-RU" smtClean="0"/>
              <a:pPr/>
              <a:t>09.09.2015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3A2865D8-7CC5-4331-B167-FFD3F70791DA}" type="slidenum">
              <a:rPr lang="ru-RU" smtClean="0"/>
              <a:pPr/>
              <a:t>‹#›</a:t>
            </a:fld>
            <a:endParaRPr lang="ru-RU"/>
          </a:p>
        </p:txBody>
      </p:sp>
    </p:spTree>
  </p:cSld>
  <p:clrMapOvr>
    <a:masterClrMapping/>
  </p:clrMapOvr>
  <p:transition>
    <p:diamond/>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8A0DCCEA-5D6F-40A7-B5C6-5A79D8480C78}" type="datetimeFigureOut">
              <a:rPr lang="ru-RU" smtClean="0"/>
              <a:pPr/>
              <a:t>09.09.2015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6147B7EC-B31C-4E2D-8551-9EB0F4C7DE03}" type="slidenum">
              <a:rPr lang="ru-RU" smtClean="0"/>
              <a:pPr/>
              <a:t>‹#›</a:t>
            </a:fld>
            <a:endParaRPr lang="ru-RU"/>
          </a:p>
        </p:txBody>
      </p:sp>
    </p:spTree>
  </p:cSld>
  <p:clrMapOvr>
    <a:masterClrMapping/>
  </p:clrMapOvr>
  <p:transition>
    <p:diamond/>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8A0DCCEA-5D6F-40A7-B5C6-5A79D8480C78}" type="datetimeFigureOut">
              <a:rPr lang="ru-RU" smtClean="0"/>
              <a:pPr/>
              <a:t>09.09.2015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6147B7EC-B31C-4E2D-8551-9EB0F4C7DE03}" type="slidenum">
              <a:rPr lang="ru-RU" smtClean="0"/>
              <a:pPr/>
              <a:t>‹#›</a:t>
            </a:fld>
            <a:endParaRPr lang="ru-RU"/>
          </a:p>
        </p:txBody>
      </p:sp>
    </p:spTree>
  </p:cSld>
  <p:clrMapOvr>
    <a:masterClrMapping/>
  </p:clrMapOvr>
  <p:transition>
    <p:diamond/>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8A0DCCEA-5D6F-40A7-B5C6-5A79D8480C78}" type="datetimeFigureOut">
              <a:rPr lang="ru-RU" smtClean="0"/>
              <a:pPr/>
              <a:t>09.09.2015</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6147B7EC-B31C-4E2D-8551-9EB0F4C7DE03}" type="slidenum">
              <a:rPr lang="ru-RU" smtClean="0"/>
              <a:pPr/>
              <a:t>‹#›</a:t>
            </a:fld>
            <a:endParaRPr lang="ru-RU"/>
          </a:p>
        </p:txBody>
      </p:sp>
    </p:spTree>
  </p:cSld>
  <p:clrMapOvr>
    <a:masterClrMapping/>
  </p:clrMapOvr>
  <p:transition>
    <p:diamond/>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8A0DCCEA-5D6F-40A7-B5C6-5A79D8480C78}" type="datetimeFigureOut">
              <a:rPr lang="ru-RU" smtClean="0"/>
              <a:pPr/>
              <a:t>09.09.2015</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6147B7EC-B31C-4E2D-8551-9EB0F4C7DE03}" type="slidenum">
              <a:rPr lang="ru-RU" smtClean="0"/>
              <a:pPr/>
              <a:t>‹#›</a:t>
            </a:fld>
            <a:endParaRPr lang="ru-RU"/>
          </a:p>
        </p:txBody>
      </p:sp>
    </p:spTree>
  </p:cSld>
  <p:clrMapOvr>
    <a:masterClrMapping/>
  </p:clrMapOvr>
  <p:transition>
    <p:diamond/>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8A0DCCEA-5D6F-40A7-B5C6-5A79D8480C78}" type="datetimeFigureOut">
              <a:rPr lang="ru-RU" smtClean="0"/>
              <a:pPr/>
              <a:t>09.09.2015</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6147B7EC-B31C-4E2D-8551-9EB0F4C7DE03}" type="slidenum">
              <a:rPr lang="ru-RU" smtClean="0"/>
              <a:pPr/>
              <a:t>‹#›</a:t>
            </a:fld>
            <a:endParaRPr lang="ru-RU"/>
          </a:p>
        </p:txBody>
      </p:sp>
    </p:spTree>
  </p:cSld>
  <p:clrMapOvr>
    <a:masterClrMapping/>
  </p:clrMapOvr>
  <p:transition>
    <p:diamond/>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8A0DCCEA-5D6F-40A7-B5C6-5A79D8480C78}" type="datetimeFigureOut">
              <a:rPr lang="ru-RU" smtClean="0"/>
              <a:pPr/>
              <a:t>09.09.2015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6147B7EC-B31C-4E2D-8551-9EB0F4C7DE03}" type="slidenum">
              <a:rPr lang="ru-RU" smtClean="0"/>
              <a:pPr/>
              <a:t>‹#›</a:t>
            </a:fld>
            <a:endParaRPr lang="ru-RU"/>
          </a:p>
        </p:txBody>
      </p:sp>
    </p:spTree>
  </p:cSld>
  <p:clrMapOvr>
    <a:masterClrMapping/>
  </p:clrMapOvr>
  <p:transition>
    <p:diamond/>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8A0DCCEA-5D6F-40A7-B5C6-5A79D8480C78}" type="datetimeFigureOut">
              <a:rPr lang="ru-RU" smtClean="0"/>
              <a:pPr/>
              <a:t>09.09.2015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6147B7EC-B31C-4E2D-8551-9EB0F4C7DE03}" type="slidenum">
              <a:rPr lang="ru-RU" smtClean="0"/>
              <a:pPr/>
              <a:t>‹#›</a:t>
            </a:fld>
            <a:endParaRPr lang="ru-RU"/>
          </a:p>
        </p:txBody>
      </p:sp>
    </p:spTree>
  </p:cSld>
  <p:clrMapOvr>
    <a:masterClrMapping/>
  </p:clrMapOvr>
  <p:transition>
    <p:diamond/>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4.xml"/><Relationship Id="rId7"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5" Type="http://schemas.openxmlformats.org/officeDocument/2006/relationships/slideLayout" Target="../slideLayouts/slideLayout16.xml"/><Relationship Id="rId4" Type="http://schemas.openxmlformats.org/officeDocument/2006/relationships/slideLayout" Target="../slideLayouts/slideLayout15.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5.xml"/><Relationship Id="rId3" Type="http://schemas.openxmlformats.org/officeDocument/2006/relationships/slideLayout" Target="../slideLayouts/slideLayout20.xml"/><Relationship Id="rId7" Type="http://schemas.openxmlformats.org/officeDocument/2006/relationships/slideLayout" Target="../slideLayouts/slideLayout24.xml"/><Relationship Id="rId12" Type="http://schemas.openxmlformats.org/officeDocument/2006/relationships/theme" Target="../theme/theme3.xml"/><Relationship Id="rId2" Type="http://schemas.openxmlformats.org/officeDocument/2006/relationships/slideLayout" Target="../slideLayouts/slideLayout19.xml"/><Relationship Id="rId1" Type="http://schemas.openxmlformats.org/officeDocument/2006/relationships/slideLayout" Target="../slideLayouts/slideLayout18.xml"/><Relationship Id="rId6" Type="http://schemas.openxmlformats.org/officeDocument/2006/relationships/slideLayout" Target="../slideLayouts/slideLayout23.xml"/><Relationship Id="rId11" Type="http://schemas.openxmlformats.org/officeDocument/2006/relationships/slideLayout" Target="../slideLayouts/slideLayout28.xml"/><Relationship Id="rId5" Type="http://schemas.openxmlformats.org/officeDocument/2006/relationships/slideLayout" Target="../slideLayouts/slideLayout22.xml"/><Relationship Id="rId10" Type="http://schemas.openxmlformats.org/officeDocument/2006/relationships/slideLayout" Target="../slideLayouts/slideLayout27.xml"/><Relationship Id="rId4" Type="http://schemas.openxmlformats.org/officeDocument/2006/relationships/slideLayout" Target="../slideLayouts/slideLayout21.xml"/><Relationship Id="rId9" Type="http://schemas.openxmlformats.org/officeDocument/2006/relationships/slideLayout" Target="../slideLayouts/slideLayout26.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0">
              <a:srgbClr val="C00000"/>
            </a:gs>
            <a:gs pos="50000">
              <a:schemeClr val="accent1">
                <a:tint val="44500"/>
                <a:satMod val="160000"/>
              </a:schemeClr>
            </a:gs>
            <a:gs pos="100000">
              <a:schemeClr val="accent1">
                <a:tint val="23500"/>
                <a:satMod val="160000"/>
              </a:schemeClr>
            </a:gs>
          </a:gsLst>
          <a:lin ang="2700000" scaled="1"/>
          <a:tileRect/>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A0DCCEA-5D6F-40A7-B5C6-5A79D8480C78}" type="datetimeFigureOut">
              <a:rPr lang="ru-RU" smtClean="0"/>
              <a:pPr/>
              <a:t>09.09.2015</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147B7EC-B31C-4E2D-8551-9EB0F4C7DE03}"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ransition>
    <p:diamond/>
  </p:transition>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0">
              <a:srgbClr val="C00000"/>
            </a:gs>
            <a:gs pos="50000">
              <a:schemeClr val="accent1">
                <a:tint val="44500"/>
                <a:satMod val="160000"/>
              </a:schemeClr>
            </a:gs>
            <a:gs pos="100000">
              <a:schemeClr val="accent1">
                <a:tint val="23500"/>
                <a:satMod val="160000"/>
              </a:schemeClr>
            </a:gs>
          </a:gsLst>
          <a:lin ang="2700000" scaled="1"/>
          <a:tileRect/>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086BD27-2B4A-4613-B9E7-1D3C82798477}" type="datetimeFigureOut">
              <a:rPr lang="ru-RU" smtClean="0"/>
              <a:pPr/>
              <a:t>09.09.2015</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E16A07B-99DE-46C5-9B59-A49C1BE13F61}"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Lst>
  <p:transition>
    <p:diamond/>
  </p:transition>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C00000"/>
            </a:gs>
            <a:gs pos="50000">
              <a:schemeClr val="accent1">
                <a:tint val="44500"/>
                <a:satMod val="160000"/>
              </a:schemeClr>
            </a:gs>
            <a:gs pos="100000">
              <a:schemeClr val="accent1">
                <a:tint val="23500"/>
                <a:satMod val="160000"/>
              </a:schemeClr>
            </a:gs>
          </a:gsLst>
          <a:lin ang="2700000" scaled="1"/>
          <a:tileRect/>
        </a:gradFill>
        <a:effectLst/>
      </p:bgPr>
    </p:bg>
    <p:spTree>
      <p:nvGrpSpPr>
        <p:cNvPr id="1" name=""/>
        <p:cNvGrpSpPr/>
        <p:nvPr/>
      </p:nvGrpSpPr>
      <p:grpSpPr>
        <a:xfrm>
          <a:off x="0" y="0"/>
          <a:ext cx="0" cy="0"/>
          <a:chOff x="0" y="0"/>
          <a:chExt cx="0" cy="0"/>
        </a:xfrm>
      </p:grpSpPr>
      <p:sp>
        <p:nvSpPr>
          <p:cNvPr id="22" name="Заголовок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kumimoji="0" lang="ru-RU" dirty="0" smtClean="0"/>
              <a:t>Образец заголовка</a:t>
            </a:r>
            <a:endParaRPr kumimoji="0" lang="en-US" dirty="0"/>
          </a:p>
        </p:txBody>
      </p:sp>
      <p:sp>
        <p:nvSpPr>
          <p:cNvPr id="13" name="Текст 12"/>
          <p:cNvSpPr>
            <a:spLocks noGrp="1"/>
          </p:cNvSpPr>
          <p:nvPr>
            <p:ph type="body" idx="1"/>
          </p:nvPr>
        </p:nvSpPr>
        <p:spPr>
          <a:xfrm>
            <a:off x="457200" y="1600200"/>
            <a:ext cx="8229600" cy="4709160"/>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4" name="Дата 13"/>
          <p:cNvSpPr>
            <a:spLocks noGrp="1"/>
          </p:cNvSpPr>
          <p:nvPr>
            <p:ph type="dt" sz="half" idx="2"/>
          </p:nvPr>
        </p:nvSpPr>
        <p:spPr>
          <a:xfrm>
            <a:off x="457200" y="6416675"/>
            <a:ext cx="2133600" cy="365125"/>
          </a:xfrm>
          <a:prstGeom prst="rect">
            <a:avLst/>
          </a:prstGeom>
        </p:spPr>
        <p:txBody>
          <a:bodyPr vert="horz" anchor="b"/>
          <a:lstStyle>
            <a:lvl1pPr algn="l" eaLnBrk="1" latinLnBrk="0" hangingPunct="1">
              <a:defRPr kumimoji="0" sz="1200">
                <a:solidFill>
                  <a:schemeClr val="tx1">
                    <a:shade val="50000"/>
                  </a:schemeClr>
                </a:solidFill>
              </a:defRPr>
            </a:lvl1pPr>
          </a:lstStyle>
          <a:p>
            <a:fld id="{6DC00785-6924-4547-B79E-DB8BC95ED4F8}" type="datetimeFigureOut">
              <a:rPr lang="ru-RU" smtClean="0"/>
              <a:pPr/>
              <a:t>09.09.2015</a:t>
            </a:fld>
            <a:endParaRPr lang="ru-RU"/>
          </a:p>
        </p:txBody>
      </p:sp>
      <p:sp>
        <p:nvSpPr>
          <p:cNvPr id="3" name="Нижний колонтитул 2"/>
          <p:cNvSpPr>
            <a:spLocks noGrp="1"/>
          </p:cNvSpPr>
          <p:nvPr>
            <p:ph type="ftr" sz="quarter" idx="3"/>
          </p:nvPr>
        </p:nvSpPr>
        <p:spPr>
          <a:xfrm>
            <a:off x="3124200" y="6416675"/>
            <a:ext cx="2895600" cy="365125"/>
          </a:xfrm>
          <a:prstGeom prst="rect">
            <a:avLst/>
          </a:prstGeom>
        </p:spPr>
        <p:txBody>
          <a:bodyPr vert="horz" anchor="b"/>
          <a:lstStyle>
            <a:lvl1pPr algn="ctr" eaLnBrk="1" latinLnBrk="0" hangingPunct="1">
              <a:defRPr kumimoji="0" sz="1200">
                <a:solidFill>
                  <a:schemeClr val="tx1">
                    <a:shade val="50000"/>
                  </a:schemeClr>
                </a:solidFill>
              </a:defRPr>
            </a:lvl1pPr>
          </a:lstStyle>
          <a:p>
            <a:endParaRPr lang="ru-RU"/>
          </a:p>
        </p:txBody>
      </p:sp>
      <p:sp>
        <p:nvSpPr>
          <p:cNvPr id="23" name="Номер слайда 22"/>
          <p:cNvSpPr>
            <a:spLocks noGrp="1"/>
          </p:cNvSpPr>
          <p:nvPr>
            <p:ph type="sldNum" sz="quarter" idx="4"/>
          </p:nvPr>
        </p:nvSpPr>
        <p:spPr>
          <a:xfrm>
            <a:off x="7924800" y="6416675"/>
            <a:ext cx="762000" cy="365125"/>
          </a:xfrm>
          <a:prstGeom prst="rect">
            <a:avLst/>
          </a:prstGeom>
        </p:spPr>
        <p:txBody>
          <a:bodyPr vert="horz" lIns="0" rIns="0" anchor="b"/>
          <a:lstStyle>
            <a:lvl1pPr algn="r" eaLnBrk="1" latinLnBrk="0" hangingPunct="1">
              <a:defRPr kumimoji="0" sz="1200">
                <a:solidFill>
                  <a:schemeClr val="tx1">
                    <a:shade val="50000"/>
                  </a:schemeClr>
                </a:solidFill>
              </a:defRPr>
            </a:lvl1pPr>
          </a:lstStyle>
          <a:p>
            <a:fld id="{3A2865D8-7CC5-4331-B167-FFD3F70791DA}" type="slidenum">
              <a:rPr lang="ru-RU" smtClean="0"/>
              <a:pPr/>
              <a:t>‹#›</a:t>
            </a:fld>
            <a:endParaRPr lang="ru-RU"/>
          </a:p>
        </p:txBody>
      </p:sp>
    </p:spTree>
  </p:cSld>
  <p:clrMap bg1="dk1" tx1="lt1" bg2="dk2" tx2="lt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ransition>
    <p:diamond/>
  </p:transition>
  <p:txStyles>
    <p:titleStyle>
      <a:lvl1pPr algn="ctr" rtl="0"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Times New Roman" pitchFamily="18" charset="0"/>
          <a:ea typeface="+mj-ea"/>
          <a:cs typeface="+mj-cs"/>
        </a:defRPr>
      </a:lvl1pPr>
    </p:titleStyle>
    <p:bodyStyle>
      <a:lvl1pPr marL="548640" indent="-411480" algn="l" rtl="0"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l" rtl="0"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l" rtl="0"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l" rtl="0"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9.jpeg"/><Relationship Id="rId7" Type="http://schemas.openxmlformats.org/officeDocument/2006/relationships/image" Target="../media/image15.png"/><Relationship Id="rId2" Type="http://schemas.openxmlformats.org/officeDocument/2006/relationships/image" Target="../media/image5.jpeg"/><Relationship Id="rId1" Type="http://schemas.openxmlformats.org/officeDocument/2006/relationships/slideLayout" Target="../slideLayouts/slideLayout15.xml"/><Relationship Id="rId6" Type="http://schemas.openxmlformats.org/officeDocument/2006/relationships/image" Target="../media/image14.png"/><Relationship Id="rId5" Type="http://schemas.openxmlformats.org/officeDocument/2006/relationships/image" Target="../media/image13.jpeg"/><Relationship Id="rId4" Type="http://schemas.openxmlformats.org/officeDocument/2006/relationships/image" Target="../media/image12.jpe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2.jpeg"/><Relationship Id="rId1" Type="http://schemas.openxmlformats.org/officeDocument/2006/relationships/slideLayout" Target="../slideLayouts/slideLayout2.xml"/><Relationship Id="rId4" Type="http://schemas.openxmlformats.org/officeDocument/2006/relationships/image" Target="../media/image17.jpeg"/></Relationships>
</file>

<file path=ppt/slides/_rels/slide15.xml.rels><?xml version="1.0" encoding="UTF-8" standalone="yes"?>
<Relationships xmlns="http://schemas.openxmlformats.org/package/2006/relationships"><Relationship Id="rId2" Type="http://schemas.openxmlformats.org/officeDocument/2006/relationships/hyperlink" Target="&#1055;&#1088;&#1080;&#1083;&#1086;&#1078;&#1077;&#1085;&#1080;&#1077;%202%20Microsoft%20Office%20Word.docx" TargetMode="Externa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hyperlink" Target="&#1055;&#1088;&#1080;&#1083;&#1086;&#1078;&#1077;&#1085;&#1080;&#1077;%202%20Microsoft%20Office%20Word.docx" TargetMode="Externa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xml"/><Relationship Id="rId1" Type="http://schemas.openxmlformats.org/officeDocument/2006/relationships/slideLayout" Target="../slideLayouts/slideLayout24.xml"/></Relationships>
</file>

<file path=ppt/slides/_rels/slide20.xml.rels><?xml version="1.0" encoding="UTF-8" standalone="yes"?>
<Relationships xmlns="http://schemas.openxmlformats.org/package/2006/relationships"><Relationship Id="rId2" Type="http://schemas.openxmlformats.org/officeDocument/2006/relationships/hyperlink" Target="&#1055;&#1088;&#1080;&#1083;&#1086;&#1078;&#1077;&#1085;&#1080;&#1077;%203%20Microsoft%20Office%20Word.docx"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8.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4"/>
          <p:cNvSpPr>
            <a:spLocks noGrp="1"/>
          </p:cNvSpPr>
          <p:nvPr>
            <p:ph type="ctrTitle"/>
          </p:nvPr>
        </p:nvSpPr>
        <p:spPr/>
        <p:txBody>
          <a:bodyPr>
            <a:normAutofit/>
          </a:bodyPr>
          <a:lstStyle/>
          <a:p>
            <a:r>
              <a:rPr lang="ru-RU" cap="all" dirty="0" smtClean="0">
                <a:ln w="0"/>
                <a:solidFill>
                  <a:srgbClr val="002060"/>
                </a:solidFill>
                <a:effectLst>
                  <a:reflection blurRad="12700" stA="50000" endPos="50000" dist="5000" dir="5400000" sy="-100000" rotWithShape="0"/>
                </a:effectLst>
              </a:rPr>
              <a:t>Автор</a:t>
            </a:r>
            <a:r>
              <a:rPr lang="en-US" cap="all" dirty="0" smtClean="0">
                <a:ln w="0"/>
                <a:solidFill>
                  <a:srgbClr val="002060"/>
                </a:solidFill>
                <a:effectLst>
                  <a:reflection blurRad="12700" stA="50000" endPos="50000" dist="5000" dir="5400000" sy="-100000" rotWithShape="0"/>
                </a:effectLst>
              </a:rPr>
              <a:t>:</a:t>
            </a:r>
            <a:r>
              <a:rPr lang="ru-RU" cap="all" dirty="0" smtClean="0">
                <a:ln w="0"/>
                <a:solidFill>
                  <a:srgbClr val="002060"/>
                </a:solidFill>
                <a:effectLst>
                  <a:reflection blurRad="12700" stA="50000" endPos="50000" dist="5000" dir="5400000" sy="-100000" rotWithShape="0"/>
                </a:effectLst>
              </a:rPr>
              <a:t> </a:t>
            </a:r>
            <a:br>
              <a:rPr lang="ru-RU" cap="all" dirty="0" smtClean="0">
                <a:ln w="0"/>
                <a:solidFill>
                  <a:srgbClr val="002060"/>
                </a:solidFill>
                <a:effectLst>
                  <a:reflection blurRad="12700" stA="50000" endPos="50000" dist="5000" dir="5400000" sy="-100000" rotWithShape="0"/>
                </a:effectLst>
              </a:rPr>
            </a:br>
            <a:r>
              <a:rPr lang="ru-RU" cap="all" dirty="0" smtClean="0">
                <a:ln w="0"/>
                <a:solidFill>
                  <a:srgbClr val="002060"/>
                </a:solidFill>
                <a:effectLst>
                  <a:reflection blurRad="12700" stA="50000" endPos="50000" dist="5000" dir="5400000" sy="-100000" rotWithShape="0"/>
                </a:effectLst>
              </a:rPr>
              <a:t>Кошелева Е.В.</a:t>
            </a:r>
            <a:endParaRPr lang="ru-RU" dirty="0"/>
          </a:p>
        </p:txBody>
      </p:sp>
      <p:sp>
        <p:nvSpPr>
          <p:cNvPr id="3" name="Номер слайда 2"/>
          <p:cNvSpPr>
            <a:spLocks noGrp="1"/>
          </p:cNvSpPr>
          <p:nvPr>
            <p:ph type="sldNum" sz="quarter" idx="12"/>
          </p:nvPr>
        </p:nvSpPr>
        <p:spPr/>
        <p:txBody>
          <a:bodyPr/>
          <a:lstStyle/>
          <a:p>
            <a:fld id="{3A2865D8-7CC5-4331-B167-FFD3F70791DA}" type="slidenum">
              <a:rPr lang="ru-RU" smtClean="0"/>
              <a:pPr/>
              <a:t>1</a:t>
            </a:fld>
            <a:endParaRPr lang="ru-RU"/>
          </a:p>
        </p:txBody>
      </p:sp>
      <p:sp>
        <p:nvSpPr>
          <p:cNvPr id="6" name="Подзаголовок 5"/>
          <p:cNvSpPr>
            <a:spLocks noGrp="1"/>
          </p:cNvSpPr>
          <p:nvPr>
            <p:ph type="subTitle" idx="1"/>
          </p:nvPr>
        </p:nvSpPr>
        <p:spPr/>
        <p:txBody>
          <a:bodyPr>
            <a:normAutofit lnSpcReduction="10000"/>
          </a:bodyPr>
          <a:lstStyle/>
          <a:p>
            <a:r>
              <a:rPr lang="ru-RU" dirty="0" smtClean="0">
                <a:solidFill>
                  <a:srgbClr val="000099"/>
                </a:solidFill>
              </a:rPr>
              <a:t>преподаватель английского языка ГБОУ СПО Московский авиационный техникум имени </a:t>
            </a:r>
          </a:p>
          <a:p>
            <a:r>
              <a:rPr lang="ru-RU" dirty="0" smtClean="0">
                <a:solidFill>
                  <a:srgbClr val="000099"/>
                </a:solidFill>
              </a:rPr>
              <a:t>Н.Н. </a:t>
            </a:r>
            <a:r>
              <a:rPr lang="ru-RU" dirty="0" err="1" smtClean="0">
                <a:solidFill>
                  <a:srgbClr val="000099"/>
                </a:solidFill>
              </a:rPr>
              <a:t>Годовикова</a:t>
            </a:r>
            <a:r>
              <a:rPr lang="ru-RU" dirty="0" smtClean="0">
                <a:solidFill>
                  <a:srgbClr val="000099"/>
                </a:solidFill>
              </a:rPr>
              <a:t> </a:t>
            </a:r>
            <a:endParaRPr lang="ru-RU" dirty="0">
              <a:solidFill>
                <a:srgbClr val="000099"/>
              </a:solidFill>
            </a:endParaRPr>
          </a:p>
        </p:txBody>
      </p:sp>
    </p:spTree>
  </p:cSld>
  <p:clrMapOvr>
    <a:masterClrMapping/>
  </p:clrMapOvr>
  <p:transition>
    <p:diamond/>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28596" y="285728"/>
            <a:ext cx="8229600" cy="1011222"/>
          </a:xfrm>
        </p:spPr>
        <p:txBody>
          <a:bodyPr>
            <a:normAutofit/>
          </a:bodyPr>
          <a:lstStyle/>
          <a:p>
            <a:r>
              <a:rPr lang="en-US" sz="3200" b="1" dirty="0" smtClean="0">
                <a:ln w="12700">
                  <a:solidFill>
                    <a:schemeClr val="accent4">
                      <a:lumMod val="75000"/>
                    </a:schemeClr>
                  </a:solidFill>
                  <a:prstDash val="solid"/>
                </a:ln>
                <a:solidFill>
                  <a:schemeClr val="tx2">
                    <a:lumMod val="75000"/>
                  </a:schemeClr>
                </a:solidFill>
                <a:effectLst>
                  <a:outerShdw blurRad="41275" dist="20320" dir="1800000" algn="tl" rotWithShape="0">
                    <a:srgbClr val="000000">
                      <a:alpha val="40000"/>
                    </a:srgbClr>
                  </a:outerShdw>
                </a:effectLst>
                <a:latin typeface="Times New Roman" pitchFamily="18" charset="0"/>
                <a:cs typeface="Times New Roman" pitchFamily="18" charset="0"/>
              </a:rPr>
              <a:t>Order the words from ‘General Appearance’</a:t>
            </a:r>
            <a:r>
              <a:rPr lang="ru-RU" sz="3200" b="1" dirty="0" smtClean="0">
                <a:ln w="12700">
                  <a:solidFill>
                    <a:schemeClr val="accent4">
                      <a:lumMod val="75000"/>
                    </a:schemeClr>
                  </a:solidFill>
                  <a:prstDash val="solid"/>
                </a:ln>
                <a:solidFill>
                  <a:schemeClr val="tx2">
                    <a:lumMod val="75000"/>
                  </a:schemeClr>
                </a:solidFill>
                <a:effectLst>
                  <a:outerShdw blurRad="41275" dist="20320" dir="1800000" algn="tl" rotWithShape="0">
                    <a:srgbClr val="000000">
                      <a:alpha val="40000"/>
                    </a:srgbClr>
                  </a:outerShdw>
                </a:effectLst>
                <a:latin typeface="Times New Roman" pitchFamily="18" charset="0"/>
                <a:cs typeface="Times New Roman" pitchFamily="18" charset="0"/>
              </a:rPr>
              <a:t> </a:t>
            </a:r>
            <a:endParaRPr lang="ru-RU" sz="3200" dirty="0"/>
          </a:p>
        </p:txBody>
      </p:sp>
      <p:sp>
        <p:nvSpPr>
          <p:cNvPr id="3" name="Содержимое 2"/>
          <p:cNvSpPr>
            <a:spLocks noGrp="1"/>
          </p:cNvSpPr>
          <p:nvPr>
            <p:ph idx="1"/>
          </p:nvPr>
        </p:nvSpPr>
        <p:spPr/>
        <p:txBody>
          <a:bodyPr>
            <a:normAutofit fontScale="92500" lnSpcReduction="10000"/>
          </a:bodyPr>
          <a:lstStyle/>
          <a:p>
            <a:pPr algn="ctr">
              <a:buNone/>
            </a:pPr>
            <a:endParaRPr lang="ru-RU" b="1" dirty="0" smtClean="0">
              <a:latin typeface="Times New Roman" pitchFamily="18" charset="0"/>
              <a:cs typeface="Times New Roman" pitchFamily="18" charset="0"/>
            </a:endParaRPr>
          </a:p>
          <a:p>
            <a:pPr algn="ctr">
              <a:buNone/>
            </a:pPr>
            <a:endParaRPr lang="en-US" b="1" dirty="0" smtClean="0">
              <a:latin typeface="Times New Roman" pitchFamily="18" charset="0"/>
              <a:cs typeface="Times New Roman" pitchFamily="18" charset="0"/>
            </a:endParaRPr>
          </a:p>
          <a:p>
            <a:pPr algn="ctr">
              <a:buNone/>
            </a:pPr>
            <a:r>
              <a:rPr lang="en-US" b="1" dirty="0" smtClean="0">
                <a:latin typeface="Times New Roman" pitchFamily="18" charset="0"/>
                <a:cs typeface="Times New Roman" pitchFamily="18" charset="0"/>
              </a:rPr>
              <a:t>               </a:t>
            </a:r>
          </a:p>
          <a:p>
            <a:pPr algn="ctr">
              <a:buNone/>
            </a:pPr>
            <a:r>
              <a:rPr lang="en-US" sz="3000" b="1" dirty="0" smtClean="0">
                <a:latin typeface="Times New Roman" pitchFamily="18" charset="0"/>
                <a:cs typeface="Times New Roman" pitchFamily="18" charset="0"/>
              </a:rPr>
              <a:t>ugly  plain  good-looking  </a:t>
            </a:r>
            <a:r>
              <a:rPr lang="en-US" sz="4800" b="1" baseline="30000" dirty="0" smtClean="0">
                <a:latin typeface="Times New Roman" pitchFamily="18" charset="0"/>
                <a:cs typeface="Times New Roman" pitchFamily="18" charset="0"/>
              </a:rPr>
              <a:t>beautiful</a:t>
            </a:r>
          </a:p>
          <a:p>
            <a:pPr algn="ctr">
              <a:buNone/>
            </a:pPr>
            <a:r>
              <a:rPr lang="en-US" sz="4800" b="1" baseline="30000" dirty="0" smtClean="0">
                <a:latin typeface="Times New Roman" pitchFamily="18" charset="0"/>
                <a:cs typeface="Times New Roman" pitchFamily="18" charset="0"/>
              </a:rPr>
              <a:t>                                            handsome</a:t>
            </a:r>
          </a:p>
          <a:p>
            <a:pPr algn="ctr">
              <a:buNone/>
            </a:pPr>
            <a:endParaRPr lang="en-US" b="1" dirty="0" smtClean="0">
              <a:latin typeface="Times New Roman" pitchFamily="18" charset="0"/>
              <a:cs typeface="Times New Roman" pitchFamily="18" charset="0"/>
            </a:endParaRPr>
          </a:p>
          <a:p>
            <a:pPr algn="ctr">
              <a:buNone/>
            </a:pPr>
            <a:endParaRPr lang="en-US" b="1" dirty="0" smtClean="0">
              <a:latin typeface="Times New Roman" pitchFamily="18" charset="0"/>
              <a:cs typeface="Times New Roman" pitchFamily="18" charset="0"/>
            </a:endParaRPr>
          </a:p>
          <a:p>
            <a:pPr algn="ctr">
              <a:buNone/>
            </a:pPr>
            <a:endParaRPr lang="en-US" b="1" dirty="0" smtClean="0">
              <a:latin typeface="Times New Roman" pitchFamily="18" charset="0"/>
              <a:cs typeface="Times New Roman" pitchFamily="18" charset="0"/>
            </a:endParaRPr>
          </a:p>
          <a:p>
            <a:pPr algn="ctr">
              <a:buNone/>
            </a:pPr>
            <a:r>
              <a:rPr lang="en-US" b="1" dirty="0" smtClean="0">
                <a:latin typeface="Times New Roman" pitchFamily="18" charset="0"/>
                <a:cs typeface="Times New Roman" pitchFamily="18" charset="0"/>
              </a:rPr>
              <a:t>                   </a:t>
            </a:r>
            <a:endParaRPr lang="ru-RU" b="1" dirty="0" smtClean="0">
              <a:latin typeface="Times New Roman" pitchFamily="18" charset="0"/>
              <a:cs typeface="Times New Roman" pitchFamily="18" charset="0"/>
            </a:endParaRPr>
          </a:p>
          <a:p>
            <a:pPr algn="ctr">
              <a:buNone/>
            </a:pPr>
            <a:endParaRPr lang="ru-RU" sz="2800" b="1" dirty="0">
              <a:latin typeface="Times New Roman" pitchFamily="18" charset="0"/>
              <a:cs typeface="Times New Roman" pitchFamily="18" charset="0"/>
            </a:endParaRPr>
          </a:p>
        </p:txBody>
      </p:sp>
      <p:sp>
        <p:nvSpPr>
          <p:cNvPr id="4" name="Улыбающееся лицо 3"/>
          <p:cNvSpPr>
            <a:spLocks noChangeAspect="1"/>
          </p:cNvSpPr>
          <p:nvPr/>
        </p:nvSpPr>
        <p:spPr>
          <a:xfrm>
            <a:off x="7560000" y="2880000"/>
            <a:ext cx="1260000" cy="1260000"/>
          </a:xfrm>
          <a:prstGeom prst="smileyFace">
            <a:avLst/>
          </a:prstGeom>
          <a:solidFill>
            <a:srgbClr val="FFFFF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5" name="Улыбающееся лицо 4"/>
          <p:cNvSpPr>
            <a:spLocks noChangeAspect="1"/>
          </p:cNvSpPr>
          <p:nvPr/>
        </p:nvSpPr>
        <p:spPr>
          <a:xfrm>
            <a:off x="360000" y="2880000"/>
            <a:ext cx="1260000" cy="1260000"/>
          </a:xfrm>
          <a:prstGeom prst="smileyFace">
            <a:avLst>
              <a:gd name="adj" fmla="val -4653"/>
            </a:avLst>
          </a:prstGeom>
          <a:solidFill>
            <a:srgbClr val="FFFFF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cSld>
  <p:clrMapOvr>
    <a:masterClrMapping/>
  </p:clrMapOvr>
  <p:transition>
    <p:diamond/>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725470"/>
          </a:xfrm>
        </p:spPr>
        <p:txBody>
          <a:bodyPr>
            <a:normAutofit/>
          </a:bodyPr>
          <a:lstStyle/>
          <a:p>
            <a:r>
              <a:rPr lang="en-US" sz="3200" b="1" dirty="0" smtClean="0">
                <a:ln w="12700">
                  <a:solidFill>
                    <a:schemeClr val="accent4">
                      <a:lumMod val="75000"/>
                    </a:schemeClr>
                  </a:solidFill>
                  <a:prstDash val="solid"/>
                </a:ln>
                <a:solidFill>
                  <a:schemeClr val="tx2">
                    <a:lumMod val="75000"/>
                  </a:schemeClr>
                </a:solidFill>
                <a:effectLst>
                  <a:outerShdw blurRad="41275" dist="20320" dir="1800000" algn="tl" rotWithShape="0">
                    <a:srgbClr val="000000">
                      <a:alpha val="40000"/>
                    </a:srgbClr>
                  </a:outerShdw>
                </a:effectLst>
                <a:latin typeface="Times New Roman" pitchFamily="18" charset="0"/>
                <a:cs typeface="Times New Roman" pitchFamily="18" charset="0"/>
              </a:rPr>
              <a:t>Match the sentences to the pictures</a:t>
            </a:r>
            <a:endParaRPr lang="ru-RU" sz="3200" dirty="0"/>
          </a:p>
        </p:txBody>
      </p:sp>
      <p:sp>
        <p:nvSpPr>
          <p:cNvPr id="3" name="Содержимое 2"/>
          <p:cNvSpPr>
            <a:spLocks noGrp="1"/>
          </p:cNvSpPr>
          <p:nvPr>
            <p:ph sz="half" idx="1"/>
          </p:nvPr>
        </p:nvSpPr>
        <p:spPr>
          <a:xfrm>
            <a:off x="457200" y="1214422"/>
            <a:ext cx="4038600" cy="5286412"/>
          </a:xfrm>
        </p:spPr>
        <p:txBody>
          <a:bodyPr>
            <a:normAutofit fontScale="92500" lnSpcReduction="10000"/>
          </a:bodyPr>
          <a:lstStyle/>
          <a:p>
            <a:pPr marL="514350" indent="-514350">
              <a:buFont typeface="+mj-lt"/>
              <a:buAutoNum type="arabicPeriod"/>
            </a:pPr>
            <a:r>
              <a:rPr lang="en-US" sz="2400" dirty="0" smtClean="0">
                <a:latin typeface="Times New Roman" pitchFamily="18" charset="0"/>
                <a:cs typeface="Times New Roman" pitchFamily="18" charset="0"/>
              </a:rPr>
              <a:t>He has a dark complexion, dark hair and a scar on his face.</a:t>
            </a:r>
          </a:p>
          <a:p>
            <a:pPr marL="514350" indent="-514350">
              <a:buFont typeface="+mj-lt"/>
              <a:buAutoNum type="arabicPeriod"/>
            </a:pPr>
            <a:r>
              <a:rPr lang="en-US" sz="2400" dirty="0" smtClean="0">
                <a:latin typeface="Times New Roman" pitchFamily="18" charset="0"/>
                <a:cs typeface="Times New Roman" pitchFamily="18" charset="0"/>
              </a:rPr>
              <a:t>He is young with dark short hair and brown eyes. He is rather handsome.</a:t>
            </a:r>
          </a:p>
          <a:p>
            <a:pPr marL="514350" indent="-514350">
              <a:buFont typeface="+mj-lt"/>
              <a:buAutoNum type="arabicPeriod"/>
            </a:pPr>
            <a:r>
              <a:rPr lang="en-US" sz="2400" dirty="0" smtClean="0">
                <a:latin typeface="Times New Roman" pitchFamily="18" charset="0"/>
                <a:cs typeface="Times New Roman" pitchFamily="18" charset="0"/>
              </a:rPr>
              <a:t>These are middle-aged men. They are plain and unattractive.</a:t>
            </a:r>
          </a:p>
          <a:p>
            <a:pPr marL="514350" indent="-514350">
              <a:buFont typeface="+mj-lt"/>
              <a:buAutoNum type="arabicPeriod"/>
            </a:pPr>
            <a:r>
              <a:rPr lang="en-US" sz="2400" dirty="0" smtClean="0">
                <a:latin typeface="Times New Roman" pitchFamily="18" charset="0"/>
                <a:cs typeface="Times New Roman" pitchFamily="18" charset="0"/>
              </a:rPr>
              <a:t>She’s young and beautiful with fair hair. Her smile is charming.</a:t>
            </a:r>
          </a:p>
          <a:p>
            <a:pPr marL="514350" indent="-514350">
              <a:buFont typeface="+mj-lt"/>
              <a:buAutoNum type="arabicPeriod"/>
            </a:pPr>
            <a:r>
              <a:rPr lang="en-US" sz="2400" dirty="0" smtClean="0">
                <a:latin typeface="Times New Roman" pitchFamily="18" charset="0"/>
                <a:cs typeface="Times New Roman" pitchFamily="18" charset="0"/>
              </a:rPr>
              <a:t>She is smiling. She has blond hair and a small birth-mark above her lips.  </a:t>
            </a:r>
          </a:p>
          <a:p>
            <a:pPr marL="514350" indent="-514350">
              <a:buFont typeface="+mj-lt"/>
              <a:buAutoNum type="arabicPeriod"/>
            </a:pPr>
            <a:endParaRPr lang="en-US" sz="2400" dirty="0" smtClean="0">
              <a:latin typeface="Times New Roman" pitchFamily="18" charset="0"/>
              <a:cs typeface="Times New Roman" pitchFamily="18" charset="0"/>
            </a:endParaRPr>
          </a:p>
          <a:p>
            <a:pPr marL="514350" indent="-514350">
              <a:buFont typeface="+mj-lt"/>
              <a:buAutoNum type="arabicPeriod"/>
            </a:pPr>
            <a:endParaRPr lang="en-US" sz="2400" dirty="0" smtClean="0">
              <a:latin typeface="Times New Roman" pitchFamily="18" charset="0"/>
              <a:cs typeface="Times New Roman" pitchFamily="18" charset="0"/>
            </a:endParaRPr>
          </a:p>
          <a:p>
            <a:pPr marL="514350" indent="-514350">
              <a:buFont typeface="+mj-lt"/>
              <a:buAutoNum type="arabicPeriod"/>
            </a:pPr>
            <a:endParaRPr lang="ru-RU" sz="2400" dirty="0">
              <a:latin typeface="Times New Roman" pitchFamily="18" charset="0"/>
              <a:cs typeface="Times New Roman" pitchFamily="18" charset="0"/>
            </a:endParaRPr>
          </a:p>
        </p:txBody>
      </p:sp>
      <p:pic>
        <p:nvPicPr>
          <p:cNvPr id="2054" name="Picture 6" descr="H:\Рабочие документы\Английский язык\Новая папка\1237575104_jessica-alba-4.jpg"/>
          <p:cNvPicPr>
            <a:picLocks noChangeAspect="1" noChangeArrowheads="1"/>
          </p:cNvPicPr>
          <p:nvPr/>
        </p:nvPicPr>
        <p:blipFill>
          <a:blip r:embed="rId2"/>
          <a:srcRect t="2700" b="18898"/>
          <a:stretch>
            <a:fillRect/>
          </a:stretch>
        </p:blipFill>
        <p:spPr bwMode="auto">
          <a:xfrm>
            <a:off x="4714876" y="1142984"/>
            <a:ext cx="2057400" cy="2091009"/>
          </a:xfrm>
          <a:prstGeom prst="rect">
            <a:avLst/>
          </a:prstGeom>
          <a:noFill/>
        </p:spPr>
      </p:pic>
      <p:pic>
        <p:nvPicPr>
          <p:cNvPr id="2060" name="Picture 12" descr="H:\Рабочие документы\Английский язык\Новая папка\Вена в день финала чемпионата Европы по футболу25.jpg"/>
          <p:cNvPicPr>
            <a:picLocks noChangeAspect="1" noChangeArrowheads="1"/>
          </p:cNvPicPr>
          <p:nvPr/>
        </p:nvPicPr>
        <p:blipFill>
          <a:blip r:embed="rId3"/>
          <a:srcRect l="12598" t="3018" r="12598" b="9053"/>
          <a:stretch>
            <a:fillRect/>
          </a:stretch>
        </p:blipFill>
        <p:spPr bwMode="auto">
          <a:xfrm>
            <a:off x="4572000" y="3214686"/>
            <a:ext cx="2351295" cy="1846237"/>
          </a:xfrm>
          <a:prstGeom prst="rect">
            <a:avLst/>
          </a:prstGeom>
          <a:noFill/>
        </p:spPr>
      </p:pic>
      <p:pic>
        <p:nvPicPr>
          <p:cNvPr id="2061" name="Picture 13" descr="H:\Рабочие документы\Английский язык\Новая папка\Elxan_Zalla_101208.JPG"/>
          <p:cNvPicPr>
            <a:picLocks noChangeAspect="1" noChangeArrowheads="1"/>
          </p:cNvPicPr>
          <p:nvPr/>
        </p:nvPicPr>
        <p:blipFill>
          <a:blip r:embed="rId4" cstate="print"/>
          <a:srcRect l="9149" t="7142" r="12199" b="8240"/>
          <a:stretch>
            <a:fillRect/>
          </a:stretch>
        </p:blipFill>
        <p:spPr bwMode="auto">
          <a:xfrm>
            <a:off x="4714876" y="5072074"/>
            <a:ext cx="2060986" cy="1663064"/>
          </a:xfrm>
          <a:prstGeom prst="rect">
            <a:avLst/>
          </a:prstGeom>
          <a:noFill/>
        </p:spPr>
      </p:pic>
      <p:sp>
        <p:nvSpPr>
          <p:cNvPr id="11" name="TextBox 10"/>
          <p:cNvSpPr txBox="1"/>
          <p:nvPr/>
        </p:nvSpPr>
        <p:spPr>
          <a:xfrm>
            <a:off x="6500826" y="1071546"/>
            <a:ext cx="184731" cy="369332"/>
          </a:xfrm>
          <a:prstGeom prst="rect">
            <a:avLst/>
          </a:prstGeom>
          <a:noFill/>
        </p:spPr>
        <p:txBody>
          <a:bodyPr wrap="none" rtlCol="0">
            <a:spAutoFit/>
          </a:bodyPr>
          <a:lstStyle/>
          <a:p>
            <a:endParaRPr lang="ru-RU" dirty="0"/>
          </a:p>
        </p:txBody>
      </p:sp>
      <p:sp>
        <p:nvSpPr>
          <p:cNvPr id="15" name="TextBox 14"/>
          <p:cNvSpPr txBox="1"/>
          <p:nvPr/>
        </p:nvSpPr>
        <p:spPr>
          <a:xfrm>
            <a:off x="4357686" y="1000108"/>
            <a:ext cx="327607" cy="461665"/>
          </a:xfrm>
          <a:prstGeom prst="rect">
            <a:avLst/>
          </a:prstGeom>
          <a:noFill/>
        </p:spPr>
        <p:txBody>
          <a:bodyPr wrap="square" rtlCol="0">
            <a:spAutoFit/>
          </a:bodyPr>
          <a:lstStyle/>
          <a:p>
            <a:r>
              <a:rPr lang="en-US" sz="2400" b="1" dirty="0" smtClean="0">
                <a:latin typeface="Times New Roman" pitchFamily="18" charset="0"/>
                <a:cs typeface="Times New Roman" pitchFamily="18" charset="0"/>
              </a:rPr>
              <a:t>A</a:t>
            </a:r>
            <a:endParaRPr lang="ru-RU" sz="2400" b="1" dirty="0">
              <a:latin typeface="Times New Roman" pitchFamily="18" charset="0"/>
              <a:cs typeface="Times New Roman" pitchFamily="18" charset="0"/>
            </a:endParaRPr>
          </a:p>
        </p:txBody>
      </p:sp>
      <p:sp>
        <p:nvSpPr>
          <p:cNvPr id="17" name="TextBox 16"/>
          <p:cNvSpPr txBox="1"/>
          <p:nvPr/>
        </p:nvSpPr>
        <p:spPr>
          <a:xfrm>
            <a:off x="8643966" y="1000108"/>
            <a:ext cx="500034" cy="461665"/>
          </a:xfrm>
          <a:prstGeom prst="rect">
            <a:avLst/>
          </a:prstGeom>
          <a:noFill/>
        </p:spPr>
        <p:txBody>
          <a:bodyPr wrap="square" rtlCol="0">
            <a:spAutoFit/>
          </a:bodyPr>
          <a:lstStyle/>
          <a:p>
            <a:r>
              <a:rPr lang="en-US" sz="2400" b="1" dirty="0" smtClean="0">
                <a:latin typeface="Times New Roman" pitchFamily="18" charset="0"/>
                <a:cs typeface="Times New Roman" pitchFamily="18" charset="0"/>
              </a:rPr>
              <a:t>B</a:t>
            </a:r>
            <a:endParaRPr lang="ru-RU" sz="2400" b="1" dirty="0">
              <a:latin typeface="Times New Roman" pitchFamily="18" charset="0"/>
              <a:cs typeface="Times New Roman" pitchFamily="18" charset="0"/>
            </a:endParaRPr>
          </a:p>
        </p:txBody>
      </p:sp>
      <p:sp>
        <p:nvSpPr>
          <p:cNvPr id="19" name="TextBox 18"/>
          <p:cNvSpPr txBox="1"/>
          <p:nvPr/>
        </p:nvSpPr>
        <p:spPr>
          <a:xfrm>
            <a:off x="4214810" y="4500570"/>
            <a:ext cx="357190" cy="461665"/>
          </a:xfrm>
          <a:prstGeom prst="rect">
            <a:avLst/>
          </a:prstGeom>
          <a:noFill/>
        </p:spPr>
        <p:txBody>
          <a:bodyPr wrap="square" rtlCol="0">
            <a:spAutoFit/>
          </a:bodyPr>
          <a:lstStyle/>
          <a:p>
            <a:r>
              <a:rPr lang="en-US" sz="2400" b="1" dirty="0" smtClean="0">
                <a:latin typeface="Times New Roman" pitchFamily="18" charset="0"/>
                <a:cs typeface="Times New Roman" pitchFamily="18" charset="0"/>
              </a:rPr>
              <a:t>C</a:t>
            </a:r>
            <a:endParaRPr lang="ru-RU" sz="2400" b="1" dirty="0">
              <a:latin typeface="Times New Roman" pitchFamily="18" charset="0"/>
              <a:cs typeface="Times New Roman" pitchFamily="18" charset="0"/>
            </a:endParaRPr>
          </a:p>
        </p:txBody>
      </p:sp>
      <p:sp>
        <p:nvSpPr>
          <p:cNvPr id="20" name="TextBox 19"/>
          <p:cNvSpPr txBox="1"/>
          <p:nvPr/>
        </p:nvSpPr>
        <p:spPr>
          <a:xfrm>
            <a:off x="8715404" y="3214686"/>
            <a:ext cx="428596" cy="461665"/>
          </a:xfrm>
          <a:prstGeom prst="rect">
            <a:avLst/>
          </a:prstGeom>
          <a:noFill/>
        </p:spPr>
        <p:txBody>
          <a:bodyPr wrap="square" rtlCol="0">
            <a:spAutoFit/>
          </a:bodyPr>
          <a:lstStyle/>
          <a:p>
            <a:r>
              <a:rPr lang="en-US" sz="2400" b="1" dirty="0" smtClean="0">
                <a:latin typeface="Times New Roman" pitchFamily="18" charset="0"/>
                <a:cs typeface="Times New Roman" pitchFamily="18" charset="0"/>
              </a:rPr>
              <a:t>D</a:t>
            </a:r>
            <a:endParaRPr lang="ru-RU" sz="2400" b="1" dirty="0">
              <a:latin typeface="Times New Roman" pitchFamily="18" charset="0"/>
              <a:cs typeface="Times New Roman" pitchFamily="18" charset="0"/>
            </a:endParaRPr>
          </a:p>
        </p:txBody>
      </p:sp>
      <p:sp>
        <p:nvSpPr>
          <p:cNvPr id="21" name="TextBox 20"/>
          <p:cNvSpPr txBox="1"/>
          <p:nvPr/>
        </p:nvSpPr>
        <p:spPr>
          <a:xfrm>
            <a:off x="4286248" y="6286520"/>
            <a:ext cx="399045" cy="461665"/>
          </a:xfrm>
          <a:prstGeom prst="rect">
            <a:avLst/>
          </a:prstGeom>
          <a:noFill/>
        </p:spPr>
        <p:txBody>
          <a:bodyPr wrap="square" rtlCol="0">
            <a:spAutoFit/>
          </a:bodyPr>
          <a:lstStyle/>
          <a:p>
            <a:r>
              <a:rPr lang="en-US" sz="2400" b="1" dirty="0" smtClean="0">
                <a:latin typeface="Times New Roman" pitchFamily="18" charset="0"/>
                <a:cs typeface="Times New Roman" pitchFamily="18" charset="0"/>
              </a:rPr>
              <a:t>E</a:t>
            </a:r>
            <a:endParaRPr lang="ru-RU" sz="2400" b="1" dirty="0">
              <a:latin typeface="Times New Roman" pitchFamily="18" charset="0"/>
              <a:cs typeface="Times New Roman" pitchFamily="18" charset="0"/>
            </a:endParaRPr>
          </a:p>
        </p:txBody>
      </p:sp>
      <p:sp>
        <p:nvSpPr>
          <p:cNvPr id="22" name="TextBox 21"/>
          <p:cNvSpPr txBox="1"/>
          <p:nvPr/>
        </p:nvSpPr>
        <p:spPr>
          <a:xfrm>
            <a:off x="8643966" y="6286520"/>
            <a:ext cx="285752" cy="461665"/>
          </a:xfrm>
          <a:prstGeom prst="rect">
            <a:avLst/>
          </a:prstGeom>
          <a:noFill/>
        </p:spPr>
        <p:txBody>
          <a:bodyPr wrap="square" rtlCol="0">
            <a:spAutoFit/>
          </a:bodyPr>
          <a:lstStyle/>
          <a:p>
            <a:r>
              <a:rPr lang="en-US" sz="2400" b="1" dirty="0" smtClean="0">
                <a:latin typeface="Times New Roman" pitchFamily="18" charset="0"/>
                <a:cs typeface="Times New Roman" pitchFamily="18" charset="0"/>
              </a:rPr>
              <a:t>F</a:t>
            </a:r>
            <a:endParaRPr lang="ru-RU" sz="2400" b="1" dirty="0">
              <a:latin typeface="Times New Roman" pitchFamily="18" charset="0"/>
              <a:cs typeface="Times New Roman" pitchFamily="18" charset="0"/>
            </a:endParaRPr>
          </a:p>
        </p:txBody>
      </p:sp>
      <p:pic>
        <p:nvPicPr>
          <p:cNvPr id="11266" name="Picture 2"/>
          <p:cNvPicPr>
            <a:picLocks noChangeAspect="1" noChangeArrowheads="1"/>
          </p:cNvPicPr>
          <p:nvPr/>
        </p:nvPicPr>
        <p:blipFill>
          <a:blip r:embed="rId5" cstate="print"/>
          <a:srcRect t="3500" r="3780" b="10499"/>
          <a:stretch>
            <a:fillRect/>
          </a:stretch>
        </p:blipFill>
        <p:spPr bwMode="auto">
          <a:xfrm>
            <a:off x="6786578" y="3000372"/>
            <a:ext cx="1970496" cy="1902132"/>
          </a:xfrm>
          <a:prstGeom prst="rect">
            <a:avLst/>
          </a:prstGeom>
          <a:noFill/>
          <a:ln w="9525">
            <a:noFill/>
            <a:miter lim="800000"/>
            <a:headEnd/>
            <a:tailEnd/>
          </a:ln>
          <a:effectLst/>
        </p:spPr>
      </p:pic>
      <p:pic>
        <p:nvPicPr>
          <p:cNvPr id="11268" name="Picture 4"/>
          <p:cNvPicPr>
            <a:picLocks noChangeAspect="1" noChangeArrowheads="1"/>
          </p:cNvPicPr>
          <p:nvPr/>
        </p:nvPicPr>
        <p:blipFill>
          <a:blip r:embed="rId6"/>
          <a:srcRect r="25197" b="8399"/>
          <a:stretch>
            <a:fillRect/>
          </a:stretch>
        </p:blipFill>
        <p:spPr bwMode="auto">
          <a:xfrm>
            <a:off x="6786578" y="4929198"/>
            <a:ext cx="1923746" cy="1766802"/>
          </a:xfrm>
          <a:prstGeom prst="rect">
            <a:avLst/>
          </a:prstGeom>
          <a:noFill/>
          <a:ln w="9525">
            <a:noFill/>
            <a:miter lim="800000"/>
            <a:headEnd/>
            <a:tailEnd/>
          </a:ln>
          <a:effectLst/>
        </p:spPr>
      </p:pic>
      <p:pic>
        <p:nvPicPr>
          <p:cNvPr id="11269" name="Picture 5"/>
          <p:cNvPicPr>
            <a:picLocks noGrp="1" noChangeAspect="1" noChangeArrowheads="1"/>
          </p:cNvPicPr>
          <p:nvPr>
            <p:ph sz="half" idx="2"/>
          </p:nvPr>
        </p:nvPicPr>
        <p:blipFill>
          <a:blip r:embed="rId7"/>
          <a:srcRect l="10799" r="10799"/>
          <a:stretch>
            <a:fillRect/>
          </a:stretch>
        </p:blipFill>
        <p:spPr bwMode="auto">
          <a:xfrm>
            <a:off x="6786578" y="1142984"/>
            <a:ext cx="1986451" cy="1900238"/>
          </a:xfrm>
          <a:prstGeom prst="rect">
            <a:avLst/>
          </a:prstGeom>
          <a:noFill/>
          <a:ln w="9525">
            <a:noFill/>
            <a:miter lim="800000"/>
            <a:headEnd/>
            <a:tailEnd/>
          </a:ln>
          <a:effectLst/>
        </p:spPr>
      </p:pic>
    </p:spTree>
  </p:cSld>
  <p:clrMapOvr>
    <a:masterClrMapping/>
  </p:clrMapOvr>
  <p:transition>
    <p:diamond/>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4"/>
          <p:cNvSpPr>
            <a:spLocks noGrp="1"/>
          </p:cNvSpPr>
          <p:nvPr>
            <p:ph type="title"/>
          </p:nvPr>
        </p:nvSpPr>
        <p:spPr>
          <a:xfrm>
            <a:off x="457200" y="0"/>
            <a:ext cx="8229600" cy="928670"/>
          </a:xfrm>
        </p:spPr>
        <p:txBody>
          <a:bodyPr>
            <a:normAutofit/>
          </a:bodyPr>
          <a:lstStyle/>
          <a:p>
            <a:r>
              <a:rPr lang="en-US" sz="3200" b="1" dirty="0" smtClean="0">
                <a:ln w="12700">
                  <a:solidFill>
                    <a:schemeClr val="accent4">
                      <a:lumMod val="75000"/>
                    </a:schemeClr>
                  </a:solidFill>
                  <a:prstDash val="solid"/>
                </a:ln>
                <a:solidFill>
                  <a:schemeClr val="tx2">
                    <a:lumMod val="75000"/>
                  </a:schemeClr>
                </a:solidFill>
                <a:effectLst>
                  <a:outerShdw blurRad="41275" dist="20320" dir="1800000" algn="tl" rotWithShape="0">
                    <a:srgbClr val="000000">
                      <a:alpha val="40000"/>
                    </a:srgbClr>
                  </a:outerShdw>
                </a:effectLst>
                <a:latin typeface="Times New Roman" pitchFamily="18" charset="0"/>
                <a:cs typeface="Times New Roman" pitchFamily="18" charset="0"/>
              </a:rPr>
              <a:t>Finish the sentences</a:t>
            </a:r>
            <a:endParaRPr lang="ru-RU" sz="3200" dirty="0"/>
          </a:p>
        </p:txBody>
      </p:sp>
      <p:sp>
        <p:nvSpPr>
          <p:cNvPr id="6" name="Содержимое 5"/>
          <p:cNvSpPr>
            <a:spLocks noGrp="1"/>
          </p:cNvSpPr>
          <p:nvPr>
            <p:ph idx="1"/>
          </p:nvPr>
        </p:nvSpPr>
        <p:spPr>
          <a:xfrm>
            <a:off x="457200" y="1071546"/>
            <a:ext cx="8229600" cy="5572164"/>
          </a:xfrm>
        </p:spPr>
        <p:txBody>
          <a:bodyPr>
            <a:normAutofit lnSpcReduction="10000"/>
          </a:bodyPr>
          <a:lstStyle/>
          <a:p>
            <a:pPr marL="971550" lvl="1" indent="-514350">
              <a:buFont typeface="+mj-lt"/>
              <a:buAutoNum type="arabicPeriod"/>
            </a:pPr>
            <a:r>
              <a:rPr lang="en-US" dirty="0" smtClean="0">
                <a:latin typeface="Times New Roman" pitchFamily="18" charset="0"/>
                <a:cs typeface="Times New Roman" pitchFamily="18" charset="0"/>
              </a:rPr>
              <a:t>This man is only 1 </a:t>
            </a:r>
            <a:r>
              <a:rPr lang="en-US" dirty="0" err="1" smtClean="0">
                <a:latin typeface="Times New Roman" pitchFamily="18" charset="0"/>
                <a:cs typeface="Times New Roman" pitchFamily="18" charset="0"/>
              </a:rPr>
              <a:t>metre</a:t>
            </a:r>
            <a:r>
              <a:rPr lang="en-US" dirty="0" smtClean="0">
                <a:latin typeface="Times New Roman" pitchFamily="18" charset="0"/>
                <a:cs typeface="Times New Roman" pitchFamily="18" charset="0"/>
              </a:rPr>
              <a:t> 52. He’s quite … .</a:t>
            </a:r>
            <a:endParaRPr lang="ru-RU" dirty="0" smtClean="0">
              <a:latin typeface="Times New Roman" pitchFamily="18" charset="0"/>
              <a:cs typeface="Times New Roman" pitchFamily="18" charset="0"/>
            </a:endParaRPr>
          </a:p>
          <a:p>
            <a:pPr marL="971550" lvl="1" indent="-514350">
              <a:buFont typeface="+mj-lt"/>
              <a:buAutoNum type="arabicPeriod"/>
            </a:pPr>
            <a:r>
              <a:rPr lang="en-US" dirty="0" smtClean="0">
                <a:latin typeface="Times New Roman" pitchFamily="18" charset="0"/>
                <a:cs typeface="Times New Roman" pitchFamily="18" charset="0"/>
              </a:rPr>
              <a:t>Every morning she makes her hair into a … .</a:t>
            </a:r>
            <a:endParaRPr lang="ru-RU" dirty="0" smtClean="0">
              <a:latin typeface="Times New Roman" pitchFamily="18" charset="0"/>
              <a:cs typeface="Times New Roman" pitchFamily="18" charset="0"/>
            </a:endParaRPr>
          </a:p>
          <a:p>
            <a:pPr marL="971550" lvl="1" indent="-514350">
              <a:buFont typeface="+mj-lt"/>
              <a:buAutoNum type="arabicPeriod"/>
            </a:pPr>
            <a:r>
              <a:rPr lang="en-US" dirty="0" smtClean="0">
                <a:latin typeface="Times New Roman" pitchFamily="18" charset="0"/>
                <a:cs typeface="Times New Roman" pitchFamily="18" charset="0"/>
              </a:rPr>
              <a:t>Models are usually … and … .</a:t>
            </a:r>
            <a:endParaRPr lang="ru-RU" dirty="0" smtClean="0">
              <a:latin typeface="Times New Roman" pitchFamily="18" charset="0"/>
              <a:cs typeface="Times New Roman" pitchFamily="18" charset="0"/>
            </a:endParaRPr>
          </a:p>
          <a:p>
            <a:pPr marL="971550" lvl="1" indent="-514350">
              <a:buFont typeface="+mj-lt"/>
              <a:buAutoNum type="arabicPeriod"/>
            </a:pPr>
            <a:r>
              <a:rPr lang="en-US" dirty="0" smtClean="0">
                <a:latin typeface="Times New Roman" pitchFamily="18" charset="0"/>
                <a:cs typeface="Times New Roman" pitchFamily="18" charset="0"/>
              </a:rPr>
              <a:t>Her skin is not light, she has dark … .</a:t>
            </a:r>
            <a:endParaRPr lang="ru-RU" dirty="0" smtClean="0">
              <a:latin typeface="Times New Roman" pitchFamily="18" charset="0"/>
              <a:cs typeface="Times New Roman" pitchFamily="18" charset="0"/>
            </a:endParaRPr>
          </a:p>
          <a:p>
            <a:pPr marL="971550" lvl="1" indent="-514350">
              <a:buFont typeface="+mj-lt"/>
              <a:buAutoNum type="arabicPeriod"/>
            </a:pPr>
            <a:r>
              <a:rPr lang="en-US" dirty="0" smtClean="0">
                <a:latin typeface="Times New Roman" pitchFamily="18" charset="0"/>
                <a:cs typeface="Times New Roman" pitchFamily="18" charset="0"/>
              </a:rPr>
              <a:t>After a car crash Michael has a … on his face.</a:t>
            </a:r>
            <a:endParaRPr lang="ru-RU" dirty="0" smtClean="0">
              <a:latin typeface="Times New Roman" pitchFamily="18" charset="0"/>
              <a:cs typeface="Times New Roman" pitchFamily="18" charset="0"/>
            </a:endParaRPr>
          </a:p>
          <a:p>
            <a:pPr marL="971550" lvl="1" indent="-514350">
              <a:buFont typeface="+mj-lt"/>
              <a:buAutoNum type="arabicPeriod"/>
            </a:pPr>
            <a:r>
              <a:rPr lang="en-US" dirty="0" smtClean="0">
                <a:latin typeface="Times New Roman" pitchFamily="18" charset="0"/>
                <a:cs typeface="Times New Roman" pitchFamily="18" charset="0"/>
              </a:rPr>
              <a:t>He’s from Africa, he’s got … hair.</a:t>
            </a:r>
            <a:endParaRPr lang="ru-RU" dirty="0" smtClean="0">
              <a:latin typeface="Times New Roman" pitchFamily="18" charset="0"/>
              <a:cs typeface="Times New Roman" pitchFamily="18" charset="0"/>
            </a:endParaRPr>
          </a:p>
          <a:p>
            <a:pPr marL="971550" lvl="1" indent="-514350">
              <a:buFont typeface="+mj-lt"/>
              <a:buAutoNum type="arabicPeriod"/>
            </a:pPr>
            <a:r>
              <a:rPr lang="en-US" dirty="0" smtClean="0">
                <a:latin typeface="Times New Roman" pitchFamily="18" charset="0"/>
                <a:cs typeface="Times New Roman" pitchFamily="18" charset="0"/>
              </a:rPr>
              <a:t>Fat people usually have a huge stomach and a … chin.</a:t>
            </a:r>
            <a:endParaRPr lang="ru-RU" dirty="0" smtClean="0">
              <a:latin typeface="Times New Roman" pitchFamily="18" charset="0"/>
              <a:cs typeface="Times New Roman" pitchFamily="18" charset="0"/>
            </a:endParaRPr>
          </a:p>
          <a:p>
            <a:pPr marL="971550" lvl="1" indent="-514350">
              <a:buFont typeface="+mj-lt"/>
              <a:buAutoNum type="arabicPeriod"/>
            </a:pPr>
            <a:r>
              <a:rPr lang="en-US" dirty="0" smtClean="0">
                <a:latin typeface="Times New Roman" pitchFamily="18" charset="0"/>
                <a:cs typeface="Times New Roman" pitchFamily="18" charset="0"/>
              </a:rPr>
              <a:t>Teenagers often have … on their faces. </a:t>
            </a:r>
            <a:endParaRPr lang="ru-RU" dirty="0" smtClean="0">
              <a:latin typeface="Times New Roman" pitchFamily="18" charset="0"/>
              <a:cs typeface="Times New Roman" pitchFamily="18" charset="0"/>
            </a:endParaRPr>
          </a:p>
          <a:p>
            <a:pPr marL="971550" lvl="1" indent="-514350">
              <a:buFont typeface="+mj-lt"/>
              <a:buAutoNum type="arabicPeriod"/>
            </a:pPr>
            <a:r>
              <a:rPr lang="en-US" dirty="0" smtClean="0">
                <a:latin typeface="Times New Roman" pitchFamily="18" charset="0"/>
                <a:cs typeface="Times New Roman" pitchFamily="18" charset="0"/>
              </a:rPr>
              <a:t>John is proud of his wonderful … , he cares about it a lot: cut and brush it every morning.</a:t>
            </a:r>
            <a:endParaRPr lang="ru-RU" dirty="0" smtClean="0">
              <a:latin typeface="Times New Roman" pitchFamily="18" charset="0"/>
              <a:cs typeface="Times New Roman" pitchFamily="18" charset="0"/>
            </a:endParaRPr>
          </a:p>
          <a:p>
            <a:pPr marL="971550" lvl="1" indent="-514350">
              <a:buFont typeface="+mj-lt"/>
              <a:buAutoNum type="arabicPeriod"/>
            </a:pPr>
            <a:r>
              <a:rPr lang="en-US" dirty="0" smtClean="0">
                <a:latin typeface="Times New Roman" pitchFamily="18" charset="0"/>
                <a:cs typeface="Times New Roman" pitchFamily="18" charset="0"/>
              </a:rPr>
              <a:t>She has a small … nose, like a knob.</a:t>
            </a:r>
            <a:endParaRPr lang="ru-RU" dirty="0" smtClean="0">
              <a:latin typeface="Times New Roman" pitchFamily="18" charset="0"/>
              <a:cs typeface="Times New Roman" pitchFamily="18" charset="0"/>
            </a:endParaRPr>
          </a:p>
          <a:p>
            <a:pPr marL="514350" indent="-514350">
              <a:buFont typeface="+mj-lt"/>
              <a:buAutoNum type="arabicPeriod"/>
            </a:pPr>
            <a:endParaRPr lang="ru-RU" sz="2400" dirty="0">
              <a:latin typeface="Times New Roman" pitchFamily="18" charset="0"/>
              <a:cs typeface="Times New Roman" pitchFamily="18" charset="0"/>
            </a:endParaRPr>
          </a:p>
        </p:txBody>
      </p:sp>
    </p:spTree>
  </p:cSld>
  <p:clrMapOvr>
    <a:masterClrMapping/>
  </p:clrMapOvr>
  <p:transition>
    <p:diamond/>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4"/>
          <p:cNvSpPr>
            <a:spLocks noGrp="1"/>
          </p:cNvSpPr>
          <p:nvPr>
            <p:ph type="title"/>
          </p:nvPr>
        </p:nvSpPr>
        <p:spPr>
          <a:xfrm>
            <a:off x="457200" y="0"/>
            <a:ext cx="8229600" cy="928670"/>
          </a:xfrm>
        </p:spPr>
        <p:txBody>
          <a:bodyPr>
            <a:normAutofit/>
          </a:bodyPr>
          <a:lstStyle/>
          <a:p>
            <a:r>
              <a:rPr lang="en-US" sz="3200" b="1" dirty="0" smtClean="0">
                <a:ln w="12700">
                  <a:solidFill>
                    <a:schemeClr val="accent4">
                      <a:lumMod val="75000"/>
                    </a:schemeClr>
                  </a:solidFill>
                  <a:prstDash val="solid"/>
                </a:ln>
                <a:solidFill>
                  <a:schemeClr val="tx2">
                    <a:lumMod val="75000"/>
                  </a:schemeClr>
                </a:solidFill>
                <a:effectLst>
                  <a:outerShdw blurRad="41275" dist="20320" dir="1800000" algn="tl" rotWithShape="0">
                    <a:srgbClr val="000000">
                      <a:alpha val="40000"/>
                    </a:srgbClr>
                  </a:outerShdw>
                </a:effectLst>
                <a:latin typeface="Times New Roman" pitchFamily="18" charset="0"/>
                <a:cs typeface="Times New Roman" pitchFamily="18" charset="0"/>
              </a:rPr>
              <a:t>Finish the sentences</a:t>
            </a:r>
            <a:endParaRPr lang="ru-RU" sz="3200" dirty="0"/>
          </a:p>
        </p:txBody>
      </p:sp>
      <p:sp>
        <p:nvSpPr>
          <p:cNvPr id="6" name="Содержимое 5"/>
          <p:cNvSpPr>
            <a:spLocks noGrp="1"/>
          </p:cNvSpPr>
          <p:nvPr>
            <p:ph idx="1"/>
          </p:nvPr>
        </p:nvSpPr>
        <p:spPr>
          <a:xfrm>
            <a:off x="457200" y="1071546"/>
            <a:ext cx="8229600" cy="5572164"/>
          </a:xfrm>
        </p:spPr>
        <p:txBody>
          <a:bodyPr>
            <a:normAutofit fontScale="92500"/>
          </a:bodyPr>
          <a:lstStyle/>
          <a:p>
            <a:pPr marL="971550" lvl="1" indent="-514350">
              <a:buFont typeface="+mj-lt"/>
              <a:buAutoNum type="arabicPeriod"/>
            </a:pPr>
            <a:r>
              <a:rPr lang="en-US" dirty="0" smtClean="0">
                <a:latin typeface="Times New Roman" pitchFamily="18" charset="0"/>
                <a:cs typeface="Times New Roman" pitchFamily="18" charset="0"/>
              </a:rPr>
              <a:t>This man is only 1 </a:t>
            </a:r>
            <a:r>
              <a:rPr lang="en-US" dirty="0" err="1" smtClean="0">
                <a:latin typeface="Times New Roman" pitchFamily="18" charset="0"/>
                <a:cs typeface="Times New Roman" pitchFamily="18" charset="0"/>
              </a:rPr>
              <a:t>metre</a:t>
            </a:r>
            <a:r>
              <a:rPr lang="en-US" dirty="0" smtClean="0">
                <a:latin typeface="Times New Roman" pitchFamily="18" charset="0"/>
                <a:cs typeface="Times New Roman" pitchFamily="18" charset="0"/>
              </a:rPr>
              <a:t> 52. He’s quite </a:t>
            </a:r>
            <a:r>
              <a:rPr lang="en-US" b="1" u="sng" dirty="0" smtClean="0">
                <a:latin typeface="Times New Roman" pitchFamily="18" charset="0"/>
                <a:cs typeface="Times New Roman" pitchFamily="18" charset="0"/>
              </a:rPr>
              <a:t>short</a:t>
            </a:r>
            <a:r>
              <a:rPr lang="en-US" dirty="0" smtClean="0">
                <a:latin typeface="Times New Roman" pitchFamily="18" charset="0"/>
                <a:cs typeface="Times New Roman" pitchFamily="18" charset="0"/>
              </a:rPr>
              <a:t>.</a:t>
            </a:r>
            <a:endParaRPr lang="ru-RU" dirty="0" smtClean="0">
              <a:latin typeface="Times New Roman" pitchFamily="18" charset="0"/>
              <a:cs typeface="Times New Roman" pitchFamily="18" charset="0"/>
            </a:endParaRPr>
          </a:p>
          <a:p>
            <a:pPr marL="971550" lvl="1" indent="-514350">
              <a:buFont typeface="+mj-lt"/>
              <a:buAutoNum type="arabicPeriod"/>
            </a:pPr>
            <a:r>
              <a:rPr lang="en-US" dirty="0" smtClean="0">
                <a:latin typeface="Times New Roman" pitchFamily="18" charset="0"/>
                <a:cs typeface="Times New Roman" pitchFamily="18" charset="0"/>
              </a:rPr>
              <a:t>Every morning she makes her hair into a </a:t>
            </a:r>
            <a:r>
              <a:rPr lang="en-US" b="1" u="sng" dirty="0" smtClean="0">
                <a:latin typeface="Times New Roman" pitchFamily="18" charset="0"/>
                <a:cs typeface="Times New Roman" pitchFamily="18" charset="0"/>
              </a:rPr>
              <a:t>pony-tail</a:t>
            </a:r>
            <a:r>
              <a:rPr lang="en-US" dirty="0" smtClean="0">
                <a:latin typeface="Times New Roman" pitchFamily="18" charset="0"/>
                <a:cs typeface="Times New Roman" pitchFamily="18" charset="0"/>
              </a:rPr>
              <a:t>.</a:t>
            </a:r>
            <a:endParaRPr lang="ru-RU" dirty="0" smtClean="0">
              <a:latin typeface="Times New Roman" pitchFamily="18" charset="0"/>
              <a:cs typeface="Times New Roman" pitchFamily="18" charset="0"/>
            </a:endParaRPr>
          </a:p>
          <a:p>
            <a:pPr marL="971550" lvl="1" indent="-514350">
              <a:buFont typeface="+mj-lt"/>
              <a:buAutoNum type="arabicPeriod"/>
            </a:pPr>
            <a:r>
              <a:rPr lang="en-US" dirty="0" smtClean="0">
                <a:latin typeface="Times New Roman" pitchFamily="18" charset="0"/>
                <a:cs typeface="Times New Roman" pitchFamily="18" charset="0"/>
              </a:rPr>
              <a:t>Models are usually </a:t>
            </a:r>
            <a:r>
              <a:rPr lang="en-US" b="1" u="sng" dirty="0" smtClean="0">
                <a:latin typeface="Times New Roman" pitchFamily="18" charset="0"/>
                <a:cs typeface="Times New Roman" pitchFamily="18" charset="0"/>
              </a:rPr>
              <a:t>slim</a:t>
            </a:r>
            <a:r>
              <a:rPr lang="en-US" dirty="0" smtClean="0">
                <a:latin typeface="Times New Roman" pitchFamily="18" charset="0"/>
                <a:cs typeface="Times New Roman" pitchFamily="18" charset="0"/>
              </a:rPr>
              <a:t> and </a:t>
            </a:r>
            <a:r>
              <a:rPr lang="en-US" b="1" u="sng" dirty="0" smtClean="0">
                <a:latin typeface="Times New Roman" pitchFamily="18" charset="0"/>
                <a:cs typeface="Times New Roman" pitchFamily="18" charset="0"/>
              </a:rPr>
              <a:t>tall</a:t>
            </a:r>
            <a:r>
              <a:rPr lang="en-US" dirty="0" smtClean="0">
                <a:latin typeface="Times New Roman" pitchFamily="18" charset="0"/>
                <a:cs typeface="Times New Roman" pitchFamily="18" charset="0"/>
              </a:rPr>
              <a:t>.</a:t>
            </a:r>
            <a:endParaRPr lang="ru-RU" dirty="0" smtClean="0">
              <a:latin typeface="Times New Roman" pitchFamily="18" charset="0"/>
              <a:cs typeface="Times New Roman" pitchFamily="18" charset="0"/>
            </a:endParaRPr>
          </a:p>
          <a:p>
            <a:pPr marL="971550" lvl="1" indent="-514350">
              <a:buFont typeface="+mj-lt"/>
              <a:buAutoNum type="arabicPeriod"/>
            </a:pPr>
            <a:r>
              <a:rPr lang="en-US" dirty="0" smtClean="0">
                <a:latin typeface="Times New Roman" pitchFamily="18" charset="0"/>
                <a:cs typeface="Times New Roman" pitchFamily="18" charset="0"/>
              </a:rPr>
              <a:t>Her skin is not light, she has dark </a:t>
            </a:r>
            <a:r>
              <a:rPr lang="en-US" b="1" u="sng" dirty="0" smtClean="0">
                <a:latin typeface="Times New Roman" pitchFamily="18" charset="0"/>
                <a:cs typeface="Times New Roman" pitchFamily="18" charset="0"/>
              </a:rPr>
              <a:t>complexion</a:t>
            </a:r>
            <a:r>
              <a:rPr lang="en-US" dirty="0" smtClean="0">
                <a:latin typeface="Times New Roman" pitchFamily="18" charset="0"/>
                <a:cs typeface="Times New Roman" pitchFamily="18" charset="0"/>
              </a:rPr>
              <a:t>.</a:t>
            </a:r>
            <a:endParaRPr lang="ru-RU" dirty="0" smtClean="0">
              <a:latin typeface="Times New Roman" pitchFamily="18" charset="0"/>
              <a:cs typeface="Times New Roman" pitchFamily="18" charset="0"/>
            </a:endParaRPr>
          </a:p>
          <a:p>
            <a:pPr marL="971550" lvl="1" indent="-514350">
              <a:buFont typeface="+mj-lt"/>
              <a:buAutoNum type="arabicPeriod"/>
            </a:pPr>
            <a:r>
              <a:rPr lang="en-US" dirty="0" smtClean="0">
                <a:latin typeface="Times New Roman" pitchFamily="18" charset="0"/>
                <a:cs typeface="Times New Roman" pitchFamily="18" charset="0"/>
              </a:rPr>
              <a:t>After a car crash Michael has a </a:t>
            </a:r>
            <a:r>
              <a:rPr lang="en-US" b="1" u="sng" dirty="0" smtClean="0">
                <a:latin typeface="Times New Roman" pitchFamily="18" charset="0"/>
                <a:cs typeface="Times New Roman" pitchFamily="18" charset="0"/>
              </a:rPr>
              <a:t>scar</a:t>
            </a:r>
            <a:r>
              <a:rPr lang="en-US" dirty="0" smtClean="0">
                <a:latin typeface="Times New Roman" pitchFamily="18" charset="0"/>
                <a:cs typeface="Times New Roman" pitchFamily="18" charset="0"/>
              </a:rPr>
              <a:t> on his face.</a:t>
            </a:r>
            <a:endParaRPr lang="ru-RU" dirty="0" smtClean="0">
              <a:latin typeface="Times New Roman" pitchFamily="18" charset="0"/>
              <a:cs typeface="Times New Roman" pitchFamily="18" charset="0"/>
            </a:endParaRPr>
          </a:p>
          <a:p>
            <a:pPr marL="971550" lvl="1" indent="-514350">
              <a:buFont typeface="+mj-lt"/>
              <a:buAutoNum type="arabicPeriod"/>
            </a:pPr>
            <a:r>
              <a:rPr lang="en-US" dirty="0" smtClean="0">
                <a:latin typeface="Times New Roman" pitchFamily="18" charset="0"/>
                <a:cs typeface="Times New Roman" pitchFamily="18" charset="0"/>
              </a:rPr>
              <a:t>He’s from Africa, he’s got </a:t>
            </a:r>
            <a:r>
              <a:rPr lang="en-US" b="1" u="sng" dirty="0" smtClean="0">
                <a:latin typeface="Times New Roman" pitchFamily="18" charset="0"/>
                <a:cs typeface="Times New Roman" pitchFamily="18" charset="0"/>
              </a:rPr>
              <a:t>curly</a:t>
            </a:r>
            <a:r>
              <a:rPr lang="en-US" dirty="0" smtClean="0">
                <a:latin typeface="Times New Roman" pitchFamily="18" charset="0"/>
                <a:cs typeface="Times New Roman" pitchFamily="18" charset="0"/>
              </a:rPr>
              <a:t> hair.</a:t>
            </a:r>
            <a:endParaRPr lang="ru-RU" dirty="0" smtClean="0">
              <a:latin typeface="Times New Roman" pitchFamily="18" charset="0"/>
              <a:cs typeface="Times New Roman" pitchFamily="18" charset="0"/>
            </a:endParaRPr>
          </a:p>
          <a:p>
            <a:pPr marL="971550" lvl="1" indent="-514350">
              <a:buFont typeface="+mj-lt"/>
              <a:buAutoNum type="arabicPeriod"/>
            </a:pPr>
            <a:r>
              <a:rPr lang="en-US" dirty="0" smtClean="0">
                <a:latin typeface="Times New Roman" pitchFamily="18" charset="0"/>
                <a:cs typeface="Times New Roman" pitchFamily="18" charset="0"/>
              </a:rPr>
              <a:t>Fat people usually have a huge stomach and a </a:t>
            </a:r>
            <a:r>
              <a:rPr lang="en-US" b="1" u="sng" dirty="0" smtClean="0">
                <a:latin typeface="Times New Roman" pitchFamily="18" charset="0"/>
                <a:cs typeface="Times New Roman" pitchFamily="18" charset="0"/>
              </a:rPr>
              <a:t>double</a:t>
            </a:r>
            <a:r>
              <a:rPr lang="en-US" dirty="0" smtClean="0">
                <a:latin typeface="Times New Roman" pitchFamily="18" charset="0"/>
                <a:cs typeface="Times New Roman" pitchFamily="18" charset="0"/>
              </a:rPr>
              <a:t> chin.</a:t>
            </a:r>
            <a:endParaRPr lang="ru-RU" dirty="0" smtClean="0">
              <a:latin typeface="Times New Roman" pitchFamily="18" charset="0"/>
              <a:cs typeface="Times New Roman" pitchFamily="18" charset="0"/>
            </a:endParaRPr>
          </a:p>
          <a:p>
            <a:pPr marL="971550" lvl="1" indent="-514350">
              <a:buFont typeface="+mj-lt"/>
              <a:buAutoNum type="arabicPeriod"/>
            </a:pPr>
            <a:r>
              <a:rPr lang="en-US" dirty="0" smtClean="0">
                <a:latin typeface="Times New Roman" pitchFamily="18" charset="0"/>
                <a:cs typeface="Times New Roman" pitchFamily="18" charset="0"/>
              </a:rPr>
              <a:t>Teenagers often have </a:t>
            </a:r>
            <a:r>
              <a:rPr lang="en-US" b="1" u="sng" dirty="0" smtClean="0">
                <a:latin typeface="Times New Roman" pitchFamily="18" charset="0"/>
                <a:cs typeface="Times New Roman" pitchFamily="18" charset="0"/>
              </a:rPr>
              <a:t>pimples</a:t>
            </a:r>
            <a:r>
              <a:rPr lang="en-US" dirty="0" smtClean="0">
                <a:latin typeface="Times New Roman" pitchFamily="18" charset="0"/>
                <a:cs typeface="Times New Roman" pitchFamily="18" charset="0"/>
              </a:rPr>
              <a:t> on their faces. </a:t>
            </a:r>
            <a:endParaRPr lang="ru-RU" dirty="0" smtClean="0">
              <a:latin typeface="Times New Roman" pitchFamily="18" charset="0"/>
              <a:cs typeface="Times New Roman" pitchFamily="18" charset="0"/>
            </a:endParaRPr>
          </a:p>
          <a:p>
            <a:pPr marL="971550" lvl="1" indent="-514350">
              <a:buFont typeface="+mj-lt"/>
              <a:buAutoNum type="arabicPeriod"/>
            </a:pPr>
            <a:r>
              <a:rPr lang="en-US" dirty="0" smtClean="0">
                <a:latin typeface="Times New Roman" pitchFamily="18" charset="0"/>
                <a:cs typeface="Times New Roman" pitchFamily="18" charset="0"/>
              </a:rPr>
              <a:t>John is proud of his wonderful </a:t>
            </a:r>
            <a:r>
              <a:rPr lang="en-US" b="1" u="sng" dirty="0" smtClean="0">
                <a:latin typeface="Times New Roman" pitchFamily="18" charset="0"/>
                <a:cs typeface="Times New Roman" pitchFamily="18" charset="0"/>
              </a:rPr>
              <a:t>moustache</a:t>
            </a:r>
            <a:r>
              <a:rPr lang="en-US" dirty="0" smtClean="0">
                <a:latin typeface="Times New Roman" pitchFamily="18" charset="0"/>
                <a:cs typeface="Times New Roman" pitchFamily="18" charset="0"/>
              </a:rPr>
              <a:t>, he cares about it a lot: cut and brush it every morning.</a:t>
            </a:r>
            <a:endParaRPr lang="ru-RU" dirty="0" smtClean="0">
              <a:latin typeface="Times New Roman" pitchFamily="18" charset="0"/>
              <a:cs typeface="Times New Roman" pitchFamily="18" charset="0"/>
            </a:endParaRPr>
          </a:p>
          <a:p>
            <a:pPr marL="971550" lvl="1" indent="-514350">
              <a:buFont typeface="+mj-lt"/>
              <a:buAutoNum type="arabicPeriod"/>
            </a:pPr>
            <a:r>
              <a:rPr lang="en-US" dirty="0" smtClean="0">
                <a:latin typeface="Times New Roman" pitchFamily="18" charset="0"/>
                <a:cs typeface="Times New Roman" pitchFamily="18" charset="0"/>
              </a:rPr>
              <a:t>She has a small </a:t>
            </a:r>
            <a:r>
              <a:rPr lang="en-US" b="1" u="sng" dirty="0" smtClean="0">
                <a:latin typeface="Times New Roman" pitchFamily="18" charset="0"/>
                <a:cs typeface="Times New Roman" pitchFamily="18" charset="0"/>
              </a:rPr>
              <a:t>snub</a:t>
            </a:r>
            <a:r>
              <a:rPr lang="en-US" dirty="0" smtClean="0">
                <a:latin typeface="Times New Roman" pitchFamily="18" charset="0"/>
                <a:cs typeface="Times New Roman" pitchFamily="18" charset="0"/>
              </a:rPr>
              <a:t> nose, like a knob.</a:t>
            </a:r>
            <a:endParaRPr lang="ru-RU" dirty="0" smtClean="0">
              <a:latin typeface="Times New Roman" pitchFamily="18" charset="0"/>
              <a:cs typeface="Times New Roman" pitchFamily="18" charset="0"/>
            </a:endParaRPr>
          </a:p>
          <a:p>
            <a:pPr marL="514350" indent="-514350">
              <a:buFont typeface="+mj-lt"/>
              <a:buAutoNum type="arabicPeriod"/>
            </a:pPr>
            <a:endParaRPr lang="ru-RU" sz="2400" dirty="0">
              <a:latin typeface="Times New Roman" pitchFamily="18" charset="0"/>
              <a:cs typeface="Times New Roman" pitchFamily="18" charset="0"/>
            </a:endParaRPr>
          </a:p>
        </p:txBody>
      </p:sp>
    </p:spTree>
  </p:cSld>
  <p:clrMapOvr>
    <a:masterClrMapping/>
  </p:clrMapOvr>
  <p:transition>
    <p:diamond/>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en-US" b="1" dirty="0" smtClean="0">
                <a:ln w="12700">
                  <a:solidFill>
                    <a:schemeClr val="accent4">
                      <a:lumMod val="75000"/>
                    </a:schemeClr>
                  </a:solidFill>
                  <a:prstDash val="solid"/>
                </a:ln>
                <a:solidFill>
                  <a:schemeClr val="tx2">
                    <a:lumMod val="75000"/>
                  </a:schemeClr>
                </a:solidFill>
                <a:latin typeface="Times New Roman" pitchFamily="18" charset="0"/>
                <a:cs typeface="Times New Roman" pitchFamily="18" charset="0"/>
              </a:rPr>
              <a:t>What do they look like?</a:t>
            </a:r>
            <a:endParaRPr lang="ru-RU" dirty="0"/>
          </a:p>
        </p:txBody>
      </p:sp>
      <p:pic>
        <p:nvPicPr>
          <p:cNvPr id="55298" name="Picture 2" descr="H:\Рабочие документы\Английский язык\Новая папка\1sc_0183.jpg"/>
          <p:cNvPicPr>
            <a:picLocks noGrp="1" noChangeAspect="1" noChangeArrowheads="1"/>
          </p:cNvPicPr>
          <p:nvPr>
            <p:ph idx="1"/>
          </p:nvPr>
        </p:nvPicPr>
        <p:blipFill>
          <a:blip r:embed="rId2"/>
          <a:srcRect b="1163"/>
          <a:stretch>
            <a:fillRect/>
          </a:stretch>
        </p:blipFill>
        <p:spPr bwMode="auto">
          <a:xfrm>
            <a:off x="357158" y="2143116"/>
            <a:ext cx="2887028" cy="4283435"/>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pic>
        <p:nvPicPr>
          <p:cNvPr id="6" name="Рисунок 5" descr="http://static.diary.ru/userdir/1/8/1/5/1815553/70673295.jpg"/>
          <p:cNvPicPr>
            <a:picLocks noChangeAspect="1"/>
          </p:cNvPicPr>
          <p:nvPr/>
        </p:nvPicPr>
        <p:blipFill>
          <a:blip r:embed="rId3"/>
          <a:srcRect/>
          <a:stretch>
            <a:fillRect/>
          </a:stretch>
        </p:blipFill>
        <p:spPr bwMode="auto">
          <a:xfrm>
            <a:off x="6000760" y="2143116"/>
            <a:ext cx="2895600" cy="4343400"/>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pic>
        <p:nvPicPr>
          <p:cNvPr id="8196" name="Picture 4" descr="http://hairprocare.ru/wp-content/uploads/2012/01/ponitail.jpg"/>
          <p:cNvPicPr>
            <a:picLocks noChangeAspect="1" noChangeArrowheads="1"/>
          </p:cNvPicPr>
          <p:nvPr/>
        </p:nvPicPr>
        <p:blipFill>
          <a:blip r:embed="rId4"/>
          <a:srcRect l="5039" r="17638" b="6299"/>
          <a:stretch>
            <a:fillRect/>
          </a:stretch>
        </p:blipFill>
        <p:spPr bwMode="auto">
          <a:xfrm>
            <a:off x="2928926" y="1428736"/>
            <a:ext cx="3247995" cy="4073206"/>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Tree>
  </p:cSld>
  <p:clrMapOvr>
    <a:masterClrMapping/>
  </p:clrMapOvr>
  <p:transition>
    <p:dissolv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796908"/>
          </a:xfrm>
        </p:spPr>
        <p:txBody>
          <a:bodyPr>
            <a:normAutofit/>
          </a:bodyPr>
          <a:lstStyle/>
          <a:p>
            <a:r>
              <a:rPr lang="en-US" sz="3200" b="1" dirty="0" smtClean="0">
                <a:ln w="12700">
                  <a:solidFill>
                    <a:schemeClr val="accent4">
                      <a:lumMod val="75000"/>
                    </a:schemeClr>
                  </a:solidFill>
                  <a:prstDash val="solid"/>
                </a:ln>
                <a:solidFill>
                  <a:schemeClr val="tx2">
                    <a:lumMod val="75000"/>
                  </a:schemeClr>
                </a:solidFill>
                <a:latin typeface="Times New Roman" pitchFamily="18" charset="0"/>
                <a:cs typeface="Times New Roman" pitchFamily="18" charset="0"/>
              </a:rPr>
              <a:t>Read </a:t>
            </a:r>
            <a:r>
              <a:rPr lang="en-US" sz="3200" b="1" dirty="0" smtClean="0">
                <a:ln w="12700">
                  <a:solidFill>
                    <a:schemeClr val="accent4">
                      <a:lumMod val="75000"/>
                    </a:schemeClr>
                  </a:solidFill>
                  <a:prstDash val="solid"/>
                </a:ln>
                <a:solidFill>
                  <a:schemeClr val="tx2">
                    <a:lumMod val="75000"/>
                  </a:schemeClr>
                </a:solidFill>
                <a:latin typeface="Times New Roman" pitchFamily="18" charset="0"/>
                <a:cs typeface="Times New Roman" pitchFamily="18" charset="0"/>
                <a:hlinkClick r:id="rId2" action="ppaction://hlinkfile"/>
              </a:rPr>
              <a:t>the texts</a:t>
            </a:r>
            <a:r>
              <a:rPr lang="ru-RU" sz="3200" b="1" dirty="0" smtClean="0">
                <a:ln w="12700">
                  <a:solidFill>
                    <a:schemeClr val="accent4">
                      <a:lumMod val="75000"/>
                    </a:schemeClr>
                  </a:solidFill>
                  <a:prstDash val="solid"/>
                </a:ln>
                <a:solidFill>
                  <a:schemeClr val="tx2">
                    <a:lumMod val="75000"/>
                  </a:schemeClr>
                </a:solidFill>
                <a:latin typeface="Times New Roman" pitchFamily="18" charset="0"/>
                <a:cs typeface="Times New Roman" pitchFamily="18" charset="0"/>
              </a:rPr>
              <a:t> </a:t>
            </a:r>
            <a:r>
              <a:rPr lang="en-US" sz="3200" b="1" dirty="0" smtClean="0">
                <a:ln w="12700">
                  <a:solidFill>
                    <a:schemeClr val="accent4">
                      <a:lumMod val="75000"/>
                    </a:schemeClr>
                  </a:solidFill>
                  <a:prstDash val="solid"/>
                </a:ln>
                <a:solidFill>
                  <a:schemeClr val="tx2">
                    <a:lumMod val="75000"/>
                  </a:schemeClr>
                </a:solidFill>
                <a:latin typeface="Times New Roman" pitchFamily="18" charset="0"/>
                <a:cs typeface="Times New Roman" pitchFamily="18" charset="0"/>
              </a:rPr>
              <a:t>and find out what they are</a:t>
            </a:r>
            <a:endParaRPr lang="ru-RU" sz="3200" dirty="0"/>
          </a:p>
        </p:txBody>
      </p:sp>
      <p:sp>
        <p:nvSpPr>
          <p:cNvPr id="3" name="Содержимое 2"/>
          <p:cNvSpPr>
            <a:spLocks noGrp="1"/>
          </p:cNvSpPr>
          <p:nvPr>
            <p:ph idx="1"/>
          </p:nvPr>
        </p:nvSpPr>
        <p:spPr>
          <a:xfrm>
            <a:off x="457200" y="1428736"/>
            <a:ext cx="8229600" cy="4697427"/>
          </a:xfrm>
        </p:spPr>
        <p:txBody>
          <a:bodyPr>
            <a:normAutofit/>
          </a:bodyPr>
          <a:lstStyle/>
          <a:p>
            <a:pPr marL="514350" indent="-514350">
              <a:buFont typeface="+mj-lt"/>
              <a:buAutoNum type="arabicPeriod"/>
            </a:pPr>
            <a:r>
              <a:rPr lang="en-US" b="1" dirty="0" smtClean="0">
                <a:latin typeface="Times New Roman" pitchFamily="18" charset="0"/>
                <a:cs typeface="Times New Roman" pitchFamily="18" charset="0"/>
              </a:rPr>
              <a:t>a novel</a:t>
            </a:r>
          </a:p>
          <a:p>
            <a:pPr marL="514350" indent="-514350">
              <a:buFont typeface="+mj-lt"/>
              <a:buAutoNum type="arabicPeriod"/>
            </a:pPr>
            <a:r>
              <a:rPr lang="en-US" b="1" dirty="0" smtClean="0">
                <a:latin typeface="Times New Roman" pitchFamily="18" charset="0"/>
                <a:cs typeface="Times New Roman" pitchFamily="18" charset="0"/>
              </a:rPr>
              <a:t>an instruction</a:t>
            </a:r>
          </a:p>
          <a:p>
            <a:pPr marL="514350" indent="-514350">
              <a:buFont typeface="+mj-lt"/>
              <a:buAutoNum type="arabicPeriod"/>
            </a:pPr>
            <a:r>
              <a:rPr lang="en-US" b="1" dirty="0" smtClean="0">
                <a:latin typeface="Times New Roman" pitchFamily="18" charset="0"/>
                <a:cs typeface="Times New Roman" pitchFamily="18" charset="0"/>
              </a:rPr>
              <a:t>an article</a:t>
            </a:r>
          </a:p>
          <a:p>
            <a:pPr marL="514350" indent="-514350">
              <a:buFont typeface="+mj-lt"/>
              <a:buAutoNum type="arabicPeriod"/>
            </a:pPr>
            <a:r>
              <a:rPr lang="en-US" b="1" dirty="0" smtClean="0">
                <a:latin typeface="Times New Roman" pitchFamily="18" charset="0"/>
                <a:cs typeface="Times New Roman" pitchFamily="18" charset="0"/>
              </a:rPr>
              <a:t>a police report</a:t>
            </a:r>
          </a:p>
          <a:p>
            <a:pPr marL="514350" indent="-514350">
              <a:buFont typeface="+mj-lt"/>
              <a:buAutoNum type="arabicPeriod"/>
            </a:pPr>
            <a:r>
              <a:rPr lang="en-US" b="1" dirty="0" smtClean="0">
                <a:latin typeface="Times New Roman" pitchFamily="18" charset="0"/>
                <a:cs typeface="Times New Roman" pitchFamily="18" charset="0"/>
              </a:rPr>
              <a:t>a letter</a:t>
            </a:r>
          </a:p>
          <a:p>
            <a:pPr marL="514350" indent="-514350">
              <a:buFont typeface="+mj-lt"/>
              <a:buAutoNum type="arabicPeriod"/>
            </a:pPr>
            <a:r>
              <a:rPr lang="en-US" b="1" dirty="0" smtClean="0">
                <a:latin typeface="Times New Roman" pitchFamily="18" charset="0"/>
                <a:cs typeface="Times New Roman" pitchFamily="18" charset="0"/>
              </a:rPr>
              <a:t>a lecture</a:t>
            </a:r>
          </a:p>
          <a:p>
            <a:pPr marL="514350" indent="-514350">
              <a:buFont typeface="+mj-lt"/>
              <a:buAutoNum type="arabicPeriod"/>
            </a:pPr>
            <a:r>
              <a:rPr lang="en-US" b="1" dirty="0" smtClean="0">
                <a:latin typeface="Times New Roman" pitchFamily="18" charset="0"/>
                <a:cs typeface="Times New Roman" pitchFamily="18" charset="0"/>
              </a:rPr>
              <a:t>an essay</a:t>
            </a:r>
            <a:endParaRPr lang="ru-RU" b="1" dirty="0">
              <a:latin typeface="Times New Roman" pitchFamily="18" charset="0"/>
              <a:cs typeface="Times New Roman" pitchFamily="18" charset="0"/>
            </a:endParaRPr>
          </a:p>
        </p:txBody>
      </p:sp>
    </p:spTree>
  </p:cSld>
  <p:clrMapOvr>
    <a:masterClrMapping/>
  </p:clrMapOvr>
  <p:transition>
    <p:diamond/>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en-US" sz="3200" b="1" dirty="0" smtClean="0">
                <a:ln w="12700">
                  <a:solidFill>
                    <a:schemeClr val="accent4">
                      <a:lumMod val="75000"/>
                    </a:schemeClr>
                  </a:solidFill>
                  <a:prstDash val="solid"/>
                </a:ln>
                <a:solidFill>
                  <a:schemeClr val="tx2">
                    <a:lumMod val="75000"/>
                  </a:schemeClr>
                </a:solidFill>
                <a:latin typeface="Times New Roman" pitchFamily="18" charset="0"/>
                <a:cs typeface="Times New Roman" pitchFamily="18" charset="0"/>
              </a:rPr>
              <a:t>Read </a:t>
            </a:r>
            <a:r>
              <a:rPr lang="en-US" sz="3200" b="1" dirty="0" smtClean="0">
                <a:ln w="12700">
                  <a:solidFill>
                    <a:schemeClr val="accent4">
                      <a:lumMod val="75000"/>
                    </a:schemeClr>
                  </a:solidFill>
                  <a:prstDash val="solid"/>
                </a:ln>
                <a:solidFill>
                  <a:schemeClr val="tx2">
                    <a:lumMod val="75000"/>
                  </a:schemeClr>
                </a:solidFill>
                <a:latin typeface="Times New Roman" pitchFamily="18" charset="0"/>
                <a:cs typeface="Times New Roman" pitchFamily="18" charset="0"/>
                <a:hlinkClick r:id="rId2" action="ppaction://hlinkfile"/>
              </a:rPr>
              <a:t>the police report</a:t>
            </a:r>
            <a:r>
              <a:rPr lang="en-US" sz="3200" b="1" dirty="0" smtClean="0">
                <a:ln w="12700">
                  <a:solidFill>
                    <a:schemeClr val="accent4">
                      <a:lumMod val="75000"/>
                    </a:schemeClr>
                  </a:solidFill>
                  <a:prstDash val="solid"/>
                </a:ln>
                <a:solidFill>
                  <a:schemeClr val="tx2">
                    <a:lumMod val="75000"/>
                  </a:schemeClr>
                </a:solidFill>
                <a:latin typeface="Times New Roman" pitchFamily="18" charset="0"/>
                <a:cs typeface="Times New Roman" pitchFamily="18" charset="0"/>
              </a:rPr>
              <a:t>. What information is given in the police report?</a:t>
            </a:r>
            <a:endParaRPr lang="ru-RU" sz="3200" dirty="0"/>
          </a:p>
        </p:txBody>
      </p:sp>
      <p:sp>
        <p:nvSpPr>
          <p:cNvPr id="3" name="Содержимое 2"/>
          <p:cNvSpPr>
            <a:spLocks noGrp="1"/>
          </p:cNvSpPr>
          <p:nvPr>
            <p:ph idx="1"/>
          </p:nvPr>
        </p:nvSpPr>
        <p:spPr/>
        <p:txBody>
          <a:bodyPr>
            <a:normAutofit/>
          </a:bodyPr>
          <a:lstStyle/>
          <a:p>
            <a:pPr marL="514350" indent="-514350">
              <a:buFont typeface="+mj-lt"/>
              <a:buAutoNum type="arabicPeriod"/>
            </a:pPr>
            <a:endParaRPr lang="en-US" dirty="0" smtClean="0">
              <a:latin typeface="Times New Roman" pitchFamily="18" charset="0"/>
              <a:cs typeface="Times New Roman" pitchFamily="18" charset="0"/>
            </a:endParaRPr>
          </a:p>
          <a:p>
            <a:pPr marL="514350" indent="-514350">
              <a:buFont typeface="+mj-lt"/>
              <a:buAutoNum type="arabicPeriod"/>
            </a:pPr>
            <a:r>
              <a:rPr lang="ru-RU" dirty="0" smtClean="0">
                <a:latin typeface="Times New Roman" pitchFamily="18" charset="0"/>
                <a:cs typeface="Times New Roman" pitchFamily="18" charset="0"/>
              </a:rPr>
              <a:t>_______</a:t>
            </a:r>
          </a:p>
          <a:p>
            <a:pPr marL="514350" indent="-514350">
              <a:buFont typeface="+mj-lt"/>
              <a:buAutoNum type="arabicPeriod"/>
            </a:pPr>
            <a:r>
              <a:rPr lang="ru-RU" dirty="0" smtClean="0">
                <a:latin typeface="Times New Roman" pitchFamily="18" charset="0"/>
                <a:cs typeface="Times New Roman" pitchFamily="18" charset="0"/>
              </a:rPr>
              <a:t>_______</a:t>
            </a:r>
          </a:p>
          <a:p>
            <a:pPr marL="514350" indent="-514350">
              <a:buFont typeface="+mj-lt"/>
              <a:buAutoNum type="arabicPeriod"/>
            </a:pPr>
            <a:r>
              <a:rPr lang="ru-RU" dirty="0" smtClean="0">
                <a:latin typeface="Times New Roman" pitchFamily="18" charset="0"/>
                <a:cs typeface="Times New Roman" pitchFamily="18" charset="0"/>
              </a:rPr>
              <a:t>_______</a:t>
            </a:r>
          </a:p>
          <a:p>
            <a:pPr marL="514350" indent="-514350">
              <a:buFont typeface="+mj-lt"/>
              <a:buAutoNum type="arabicPeriod"/>
            </a:pPr>
            <a:r>
              <a:rPr lang="ru-RU" dirty="0" smtClean="0">
                <a:latin typeface="Times New Roman" pitchFamily="18" charset="0"/>
                <a:cs typeface="Times New Roman" pitchFamily="18" charset="0"/>
              </a:rPr>
              <a:t>_______</a:t>
            </a:r>
          </a:p>
          <a:p>
            <a:pPr marL="514350" indent="-514350">
              <a:buFont typeface="+mj-lt"/>
              <a:buAutoNum type="arabicPeriod"/>
            </a:pPr>
            <a:r>
              <a:rPr lang="ru-RU" dirty="0" smtClean="0">
                <a:latin typeface="Times New Roman" pitchFamily="18" charset="0"/>
                <a:cs typeface="Times New Roman" pitchFamily="18" charset="0"/>
              </a:rPr>
              <a:t>_______</a:t>
            </a:r>
            <a:endParaRPr lang="ru-RU" dirty="0">
              <a:latin typeface="Times New Roman" pitchFamily="18" charset="0"/>
              <a:cs typeface="Times New Roman" pitchFamily="18" charset="0"/>
            </a:endParaRPr>
          </a:p>
        </p:txBody>
      </p:sp>
    </p:spTree>
  </p:cSld>
  <p:clrMapOvr>
    <a:masterClrMapping/>
  </p:clrMapOvr>
  <p:transition>
    <p:diamond/>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en-US" sz="3200" b="1" dirty="0" smtClean="0">
                <a:ln w="12700">
                  <a:solidFill>
                    <a:schemeClr val="accent4">
                      <a:lumMod val="75000"/>
                    </a:schemeClr>
                  </a:solidFill>
                  <a:prstDash val="solid"/>
                </a:ln>
                <a:solidFill>
                  <a:schemeClr val="tx2">
                    <a:lumMod val="75000"/>
                  </a:schemeClr>
                </a:solidFill>
                <a:latin typeface="Times New Roman" pitchFamily="18" charset="0"/>
                <a:cs typeface="Times New Roman" pitchFamily="18" charset="0"/>
              </a:rPr>
              <a:t>What information is given in the police report?</a:t>
            </a:r>
            <a:endParaRPr lang="ru-RU" sz="3200" dirty="0"/>
          </a:p>
        </p:txBody>
      </p:sp>
      <p:sp>
        <p:nvSpPr>
          <p:cNvPr id="3" name="Содержимое 2"/>
          <p:cNvSpPr>
            <a:spLocks noGrp="1"/>
          </p:cNvSpPr>
          <p:nvPr>
            <p:ph idx="1"/>
          </p:nvPr>
        </p:nvSpPr>
        <p:spPr/>
        <p:txBody>
          <a:bodyPr>
            <a:normAutofit/>
          </a:bodyPr>
          <a:lstStyle/>
          <a:p>
            <a:pPr marL="514350" indent="-514350">
              <a:buFont typeface="+mj-lt"/>
              <a:buAutoNum type="arabicPeriod"/>
            </a:pPr>
            <a:endParaRPr lang="en-US" dirty="0" smtClean="0">
              <a:latin typeface="Times New Roman" pitchFamily="18" charset="0"/>
              <a:cs typeface="Times New Roman" pitchFamily="18" charset="0"/>
            </a:endParaRPr>
          </a:p>
          <a:p>
            <a:pPr marL="514350" indent="-514350">
              <a:buFont typeface="+mj-lt"/>
              <a:buAutoNum type="arabicPeriod"/>
            </a:pPr>
            <a:r>
              <a:rPr lang="en-US" dirty="0" smtClean="0">
                <a:latin typeface="Times New Roman" pitchFamily="18" charset="0"/>
                <a:cs typeface="Times New Roman" pitchFamily="18" charset="0"/>
              </a:rPr>
              <a:t>a date and time</a:t>
            </a:r>
            <a:endParaRPr lang="ru-RU" dirty="0" smtClean="0">
              <a:latin typeface="Times New Roman" pitchFamily="18" charset="0"/>
              <a:cs typeface="Times New Roman" pitchFamily="18" charset="0"/>
            </a:endParaRPr>
          </a:p>
          <a:p>
            <a:pPr marL="514350" indent="-514350">
              <a:buFont typeface="+mj-lt"/>
              <a:buAutoNum type="arabicPeriod"/>
            </a:pPr>
            <a:r>
              <a:rPr lang="en-US" dirty="0" smtClean="0">
                <a:latin typeface="Times New Roman" pitchFamily="18" charset="0"/>
                <a:cs typeface="Times New Roman" pitchFamily="18" charset="0"/>
              </a:rPr>
              <a:t>a place</a:t>
            </a:r>
            <a:endParaRPr lang="ru-RU" dirty="0" smtClean="0">
              <a:latin typeface="Times New Roman" pitchFamily="18" charset="0"/>
              <a:cs typeface="Times New Roman" pitchFamily="18" charset="0"/>
            </a:endParaRPr>
          </a:p>
          <a:p>
            <a:pPr marL="514350" indent="-514350">
              <a:buFont typeface="+mj-lt"/>
              <a:buAutoNum type="arabicPeriod"/>
            </a:pPr>
            <a:r>
              <a:rPr lang="en-US" dirty="0" smtClean="0">
                <a:latin typeface="Times New Roman" pitchFamily="18" charset="0"/>
                <a:cs typeface="Times New Roman" pitchFamily="18" charset="0"/>
              </a:rPr>
              <a:t>an incident (what happened)</a:t>
            </a:r>
            <a:endParaRPr lang="ru-RU" dirty="0" smtClean="0">
              <a:latin typeface="Times New Roman" pitchFamily="18" charset="0"/>
              <a:cs typeface="Times New Roman" pitchFamily="18" charset="0"/>
            </a:endParaRPr>
          </a:p>
          <a:p>
            <a:pPr marL="514350" indent="-514350">
              <a:buFont typeface="+mj-lt"/>
              <a:buAutoNum type="arabicPeriod"/>
            </a:pPr>
            <a:r>
              <a:rPr lang="en-US" dirty="0" smtClean="0">
                <a:latin typeface="Times New Roman" pitchFamily="18" charset="0"/>
                <a:cs typeface="Times New Roman" pitchFamily="18" charset="0"/>
              </a:rPr>
              <a:t>a person</a:t>
            </a:r>
            <a:endParaRPr lang="ru-RU" dirty="0" smtClean="0">
              <a:latin typeface="Times New Roman" pitchFamily="18" charset="0"/>
              <a:cs typeface="Times New Roman" pitchFamily="18" charset="0"/>
            </a:endParaRPr>
          </a:p>
          <a:p>
            <a:pPr marL="514350" indent="-514350">
              <a:buFont typeface="+mj-lt"/>
              <a:buAutoNum type="arabicPeriod"/>
            </a:pPr>
            <a:r>
              <a:rPr lang="en-US" dirty="0" smtClean="0">
                <a:latin typeface="Times New Roman" pitchFamily="18" charset="0"/>
                <a:cs typeface="Times New Roman" pitchFamily="18" charset="0"/>
              </a:rPr>
              <a:t>the appearance of the person</a:t>
            </a:r>
            <a:endParaRPr lang="ru-RU" dirty="0">
              <a:latin typeface="Times New Roman" pitchFamily="18" charset="0"/>
              <a:cs typeface="Times New Roman" pitchFamily="18" charset="0"/>
            </a:endParaRPr>
          </a:p>
        </p:txBody>
      </p:sp>
    </p:spTree>
  </p:cSld>
  <p:clrMapOvr>
    <a:masterClrMapping/>
  </p:clrMapOvr>
  <p:transition>
    <p:diamond/>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en-US" sz="3200" b="1" dirty="0" smtClean="0">
                <a:ln w="12700">
                  <a:solidFill>
                    <a:schemeClr val="accent4">
                      <a:lumMod val="75000"/>
                    </a:schemeClr>
                  </a:solidFill>
                  <a:prstDash val="solid"/>
                </a:ln>
                <a:solidFill>
                  <a:schemeClr val="tx2">
                    <a:lumMod val="75000"/>
                  </a:schemeClr>
                </a:solidFill>
                <a:latin typeface="Times New Roman" pitchFamily="18" charset="0"/>
                <a:cs typeface="Times New Roman" pitchFamily="18" charset="0"/>
              </a:rPr>
              <a:t>What of appearance is described in the police report?</a:t>
            </a:r>
            <a:endParaRPr lang="ru-RU" sz="3200" dirty="0"/>
          </a:p>
        </p:txBody>
      </p:sp>
      <p:sp>
        <p:nvSpPr>
          <p:cNvPr id="3" name="Содержимое 2"/>
          <p:cNvSpPr>
            <a:spLocks noGrp="1"/>
          </p:cNvSpPr>
          <p:nvPr>
            <p:ph idx="1"/>
          </p:nvPr>
        </p:nvSpPr>
        <p:spPr/>
        <p:txBody>
          <a:bodyPr>
            <a:normAutofit/>
          </a:bodyPr>
          <a:lstStyle/>
          <a:p>
            <a:pPr marL="514350" indent="-514350">
              <a:buFont typeface="+mj-lt"/>
              <a:buAutoNum type="arabicPeriod"/>
            </a:pPr>
            <a:r>
              <a:rPr lang="ru-RU" dirty="0" smtClean="0">
                <a:latin typeface="Times New Roman" pitchFamily="18" charset="0"/>
                <a:cs typeface="Times New Roman" pitchFamily="18" charset="0"/>
              </a:rPr>
              <a:t>_______</a:t>
            </a:r>
          </a:p>
          <a:p>
            <a:pPr marL="514350" indent="-514350">
              <a:buFont typeface="+mj-lt"/>
              <a:buAutoNum type="arabicPeriod"/>
            </a:pPr>
            <a:r>
              <a:rPr lang="ru-RU" dirty="0" smtClean="0">
                <a:latin typeface="Times New Roman" pitchFamily="18" charset="0"/>
                <a:cs typeface="Times New Roman" pitchFamily="18" charset="0"/>
              </a:rPr>
              <a:t>_______</a:t>
            </a:r>
          </a:p>
          <a:p>
            <a:pPr marL="514350" indent="-514350">
              <a:buFont typeface="+mj-lt"/>
              <a:buAutoNum type="arabicPeriod"/>
            </a:pPr>
            <a:r>
              <a:rPr lang="ru-RU" dirty="0" smtClean="0">
                <a:latin typeface="Times New Roman" pitchFamily="18" charset="0"/>
                <a:cs typeface="Times New Roman" pitchFamily="18" charset="0"/>
              </a:rPr>
              <a:t>_______</a:t>
            </a:r>
          </a:p>
          <a:p>
            <a:pPr marL="514350" indent="-514350">
              <a:buFont typeface="+mj-lt"/>
              <a:buAutoNum type="arabicPeriod"/>
            </a:pPr>
            <a:r>
              <a:rPr lang="ru-RU" dirty="0" smtClean="0">
                <a:latin typeface="Times New Roman" pitchFamily="18" charset="0"/>
                <a:cs typeface="Times New Roman" pitchFamily="18" charset="0"/>
              </a:rPr>
              <a:t>_______</a:t>
            </a:r>
          </a:p>
          <a:p>
            <a:pPr marL="514350" indent="-514350">
              <a:buFont typeface="+mj-lt"/>
              <a:buAutoNum type="arabicPeriod"/>
            </a:pPr>
            <a:r>
              <a:rPr lang="ru-RU" dirty="0" smtClean="0">
                <a:latin typeface="Times New Roman" pitchFamily="18" charset="0"/>
                <a:cs typeface="Times New Roman" pitchFamily="18" charset="0"/>
              </a:rPr>
              <a:t>_______</a:t>
            </a:r>
            <a:endParaRPr lang="en-US" dirty="0" smtClean="0">
              <a:latin typeface="Times New Roman" pitchFamily="18" charset="0"/>
              <a:cs typeface="Times New Roman" pitchFamily="18" charset="0"/>
            </a:endParaRPr>
          </a:p>
          <a:p>
            <a:pPr marL="514350" indent="-514350">
              <a:buFont typeface="+mj-lt"/>
              <a:buAutoNum type="arabicPeriod"/>
            </a:pPr>
            <a:r>
              <a:rPr lang="en-US" dirty="0" smtClean="0">
                <a:latin typeface="Times New Roman" pitchFamily="18" charset="0"/>
                <a:cs typeface="Times New Roman" pitchFamily="18" charset="0"/>
              </a:rPr>
              <a:t>_______</a:t>
            </a:r>
          </a:p>
          <a:p>
            <a:pPr marL="514350" indent="-514350">
              <a:buFont typeface="+mj-lt"/>
              <a:buAutoNum type="arabicPeriod"/>
            </a:pPr>
            <a:r>
              <a:rPr lang="en-US" dirty="0" smtClean="0">
                <a:latin typeface="Times New Roman" pitchFamily="18" charset="0"/>
                <a:cs typeface="Times New Roman" pitchFamily="18" charset="0"/>
              </a:rPr>
              <a:t>_______</a:t>
            </a:r>
            <a:endParaRPr lang="ru-RU" dirty="0">
              <a:latin typeface="Times New Roman" pitchFamily="18" charset="0"/>
              <a:cs typeface="Times New Roman" pitchFamily="18" charset="0"/>
            </a:endParaRPr>
          </a:p>
        </p:txBody>
      </p:sp>
    </p:spTree>
  </p:cSld>
  <p:clrMapOvr>
    <a:masterClrMapping/>
  </p:clrMapOvr>
  <p:transition>
    <p:diamond/>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en-US" sz="3200" b="1" dirty="0" smtClean="0">
                <a:ln w="12700">
                  <a:solidFill>
                    <a:schemeClr val="accent4">
                      <a:lumMod val="75000"/>
                    </a:schemeClr>
                  </a:solidFill>
                  <a:prstDash val="solid"/>
                </a:ln>
                <a:solidFill>
                  <a:schemeClr val="tx2">
                    <a:lumMod val="75000"/>
                  </a:schemeClr>
                </a:solidFill>
                <a:latin typeface="Times New Roman" pitchFamily="18" charset="0"/>
                <a:cs typeface="Times New Roman" pitchFamily="18" charset="0"/>
              </a:rPr>
              <a:t>What of appearance is described in the police report?</a:t>
            </a:r>
            <a:endParaRPr lang="ru-RU" sz="3200" dirty="0"/>
          </a:p>
        </p:txBody>
      </p:sp>
      <p:sp>
        <p:nvSpPr>
          <p:cNvPr id="3" name="Содержимое 2"/>
          <p:cNvSpPr>
            <a:spLocks noGrp="1"/>
          </p:cNvSpPr>
          <p:nvPr>
            <p:ph idx="1"/>
          </p:nvPr>
        </p:nvSpPr>
        <p:spPr/>
        <p:txBody>
          <a:bodyPr>
            <a:normAutofit/>
          </a:bodyPr>
          <a:lstStyle/>
          <a:p>
            <a:pPr marL="514350" indent="-514350">
              <a:buFont typeface="+mj-lt"/>
              <a:buAutoNum type="arabicPeriod"/>
            </a:pPr>
            <a:r>
              <a:rPr lang="en-US" dirty="0" smtClean="0">
                <a:latin typeface="Times New Roman" pitchFamily="18" charset="0"/>
                <a:cs typeface="Times New Roman" pitchFamily="18" charset="0"/>
              </a:rPr>
              <a:t>sex (female/male)</a:t>
            </a:r>
            <a:endParaRPr lang="ru-RU" dirty="0" smtClean="0">
              <a:latin typeface="Times New Roman" pitchFamily="18" charset="0"/>
              <a:cs typeface="Times New Roman" pitchFamily="18" charset="0"/>
            </a:endParaRPr>
          </a:p>
          <a:p>
            <a:pPr marL="514350" indent="-514350">
              <a:buFont typeface="+mj-lt"/>
              <a:buAutoNum type="arabicPeriod"/>
            </a:pPr>
            <a:r>
              <a:rPr lang="en-US" dirty="0" smtClean="0">
                <a:latin typeface="Times New Roman" pitchFamily="18" charset="0"/>
                <a:cs typeface="Times New Roman" pitchFamily="18" charset="0"/>
              </a:rPr>
              <a:t>age</a:t>
            </a:r>
          </a:p>
          <a:p>
            <a:pPr marL="514350" indent="-514350">
              <a:buFont typeface="+mj-lt"/>
              <a:buAutoNum type="arabicPeriod"/>
            </a:pPr>
            <a:r>
              <a:rPr lang="en-US" dirty="0" smtClean="0">
                <a:latin typeface="Times New Roman" pitchFamily="18" charset="0"/>
                <a:cs typeface="Times New Roman" pitchFamily="18" charset="0"/>
              </a:rPr>
              <a:t>height</a:t>
            </a:r>
          </a:p>
          <a:p>
            <a:pPr marL="514350" indent="-514350">
              <a:buFont typeface="+mj-lt"/>
              <a:buAutoNum type="arabicPeriod"/>
            </a:pPr>
            <a:r>
              <a:rPr lang="en-US" dirty="0" smtClean="0">
                <a:latin typeface="Times New Roman" pitchFamily="18" charset="0"/>
                <a:cs typeface="Times New Roman" pitchFamily="18" charset="0"/>
              </a:rPr>
              <a:t>build</a:t>
            </a:r>
            <a:endParaRPr lang="ru-RU" dirty="0" smtClean="0">
              <a:latin typeface="Times New Roman" pitchFamily="18" charset="0"/>
              <a:cs typeface="Times New Roman" pitchFamily="18" charset="0"/>
            </a:endParaRPr>
          </a:p>
          <a:p>
            <a:pPr marL="514350" indent="-514350">
              <a:buFont typeface="+mj-lt"/>
              <a:buAutoNum type="arabicPeriod"/>
            </a:pPr>
            <a:r>
              <a:rPr lang="en-US" dirty="0" smtClean="0">
                <a:latin typeface="Times New Roman" pitchFamily="18" charset="0"/>
                <a:cs typeface="Times New Roman" pitchFamily="18" charset="0"/>
              </a:rPr>
              <a:t>hair (if it’s possible) </a:t>
            </a:r>
            <a:endParaRPr lang="ru-RU" dirty="0" smtClean="0">
              <a:latin typeface="Times New Roman" pitchFamily="18" charset="0"/>
              <a:cs typeface="Times New Roman" pitchFamily="18" charset="0"/>
            </a:endParaRPr>
          </a:p>
          <a:p>
            <a:pPr marL="514350" indent="-514350">
              <a:buFont typeface="+mj-lt"/>
              <a:buAutoNum type="arabicPeriod"/>
            </a:pPr>
            <a:r>
              <a:rPr lang="en-US" dirty="0" smtClean="0">
                <a:latin typeface="Times New Roman" pitchFamily="18" charset="0"/>
                <a:cs typeface="Times New Roman" pitchFamily="18" charset="0"/>
              </a:rPr>
              <a:t>eyes (if it’s possible)</a:t>
            </a:r>
          </a:p>
          <a:p>
            <a:pPr marL="514350" indent="-514350">
              <a:buFont typeface="+mj-lt"/>
              <a:buAutoNum type="arabicPeriod"/>
            </a:pPr>
            <a:r>
              <a:rPr lang="en-US" dirty="0" smtClean="0">
                <a:latin typeface="Times New Roman" pitchFamily="18" charset="0"/>
                <a:cs typeface="Times New Roman" pitchFamily="18" charset="0"/>
              </a:rPr>
              <a:t>clothes</a:t>
            </a:r>
            <a:endParaRPr lang="ru-RU" dirty="0">
              <a:latin typeface="Times New Roman" pitchFamily="18" charset="0"/>
              <a:cs typeface="Times New Roman" pitchFamily="18" charset="0"/>
            </a:endParaRPr>
          </a:p>
        </p:txBody>
      </p:sp>
    </p:spTree>
  </p:cSld>
  <p:clrMapOvr>
    <a:masterClrMapping/>
  </p:clrMapOvr>
  <p:transition>
    <p:diamond/>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омер слайда 1"/>
          <p:cNvSpPr>
            <a:spLocks noGrp="1"/>
          </p:cNvSpPr>
          <p:nvPr>
            <p:ph type="sldNum" sz="quarter" idx="12"/>
          </p:nvPr>
        </p:nvSpPr>
        <p:spPr/>
        <p:txBody>
          <a:bodyPr/>
          <a:lstStyle/>
          <a:p>
            <a:fld id="{3A2865D8-7CC5-4331-B167-FFD3F70791DA}" type="slidenum">
              <a:rPr lang="ru-RU" smtClean="0"/>
              <a:pPr/>
              <a:t>2</a:t>
            </a:fld>
            <a:endParaRPr lang="ru-RU"/>
          </a:p>
        </p:txBody>
      </p:sp>
      <p:sp>
        <p:nvSpPr>
          <p:cNvPr id="12" name="Прямоугольник 11"/>
          <p:cNvSpPr/>
          <p:nvPr/>
        </p:nvSpPr>
        <p:spPr>
          <a:xfrm>
            <a:off x="428596" y="6150114"/>
            <a:ext cx="8358246" cy="830997"/>
          </a:xfrm>
          <a:prstGeom prst="rect">
            <a:avLst/>
          </a:prstGeom>
          <a:solidFill>
            <a:schemeClr val="accent2">
              <a:lumMod val="40000"/>
              <a:lumOff val="60000"/>
            </a:schemeClr>
          </a:solidFill>
        </p:spPr>
        <p:txBody>
          <a:bodyPr wrap="square" lIns="91440" tIns="45720" rIns="91440" bIns="45720">
            <a:spAutoFit/>
            <a:scene3d>
              <a:camera prst="orthographicFront"/>
              <a:lightRig rig="balanced" dir="t">
                <a:rot lat="0" lon="0" rev="2100000"/>
              </a:lightRig>
            </a:scene3d>
            <a:sp3d extrusionH="57150" prstMaterial="metal">
              <a:bevelT w="38100" h="25400"/>
              <a:contourClr>
                <a:schemeClr val="bg2"/>
              </a:contourClr>
            </a:sp3d>
          </a:bodyPr>
          <a:lstStyle/>
          <a:p>
            <a:pPr algn="ctr"/>
            <a:r>
              <a:rPr lang="en-US" sz="2400" b="1" dirty="0" smtClean="0">
                <a:ln w="50800"/>
                <a:solidFill>
                  <a:srgbClr val="000099"/>
                </a:solidFill>
              </a:rPr>
              <a:t>Are these people of different age? Are they of different sex?</a:t>
            </a:r>
          </a:p>
          <a:p>
            <a:pPr algn="ctr"/>
            <a:r>
              <a:rPr lang="en-US" sz="2400" b="1" dirty="0" smtClean="0">
                <a:ln w="50800"/>
                <a:solidFill>
                  <a:srgbClr val="000099"/>
                </a:solidFill>
              </a:rPr>
              <a:t>Are they of different nationalities? Are they alike?</a:t>
            </a:r>
            <a:endParaRPr lang="ru-RU" sz="2400" b="1" dirty="0">
              <a:ln w="50800"/>
              <a:solidFill>
                <a:srgbClr val="000099"/>
              </a:solidFill>
            </a:endParaRPr>
          </a:p>
        </p:txBody>
      </p:sp>
      <p:pic>
        <p:nvPicPr>
          <p:cNvPr id="1030" name="Picture 6"/>
          <p:cNvPicPr>
            <a:picLocks noChangeAspect="1" noChangeArrowheads="1"/>
          </p:cNvPicPr>
          <p:nvPr/>
        </p:nvPicPr>
        <p:blipFill>
          <a:blip r:embed="rId3"/>
          <a:srcRect t="15118" b="15118"/>
          <a:stretch>
            <a:fillRect/>
          </a:stretch>
        </p:blipFill>
        <p:spPr bwMode="auto">
          <a:xfrm>
            <a:off x="3357554" y="2714620"/>
            <a:ext cx="3277553" cy="1694480"/>
          </a:xfrm>
          <a:prstGeom prst="rect">
            <a:avLst/>
          </a:prstGeom>
          <a:noFill/>
          <a:ln w="9525">
            <a:noFill/>
            <a:miter lim="800000"/>
            <a:headEnd/>
            <a:tailEnd/>
          </a:ln>
          <a:effectLst/>
        </p:spPr>
      </p:pic>
    </p:spTree>
  </p:cSld>
  <p:clrMapOvr>
    <a:masterClrMapping/>
  </p:clrMapOvr>
  <p:transition>
    <p:diamond/>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r>
              <a:rPr lang="en-US" sz="4800" b="1" cap="all" dirty="0" smtClean="0">
                <a:ln w="0"/>
                <a:solidFill>
                  <a:srgbClr val="002060"/>
                </a:solidFill>
                <a:effectLst>
                  <a:reflection blurRad="12700" stA="50000" endPos="50000" dist="5000" dir="5400000" sy="-100000" rotWithShape="0"/>
                </a:effectLst>
                <a:latin typeface="Times New Roman" pitchFamily="18" charset="0"/>
                <a:cs typeface="Times New Roman" pitchFamily="18" charset="0"/>
              </a:rPr>
              <a:t>The final task</a:t>
            </a:r>
            <a:endParaRPr lang="ru-RU" sz="4800" b="1" cap="all" dirty="0">
              <a:ln w="0"/>
              <a:solidFill>
                <a:srgbClr val="002060"/>
              </a:solidFill>
              <a:effectLst>
                <a:reflection blurRad="12700" stA="50000" endPos="50000" dist="5000" dir="5400000" sy="-100000" rotWithShape="0"/>
              </a:effectLst>
              <a:latin typeface="Times New Roman" pitchFamily="18" charset="0"/>
              <a:cs typeface="Times New Roman" pitchFamily="18" charset="0"/>
            </a:endParaRPr>
          </a:p>
        </p:txBody>
      </p:sp>
      <p:sp>
        <p:nvSpPr>
          <p:cNvPr id="3" name="Содержимое 2"/>
          <p:cNvSpPr>
            <a:spLocks noGrp="1"/>
          </p:cNvSpPr>
          <p:nvPr>
            <p:ph idx="1"/>
          </p:nvPr>
        </p:nvSpPr>
        <p:spPr/>
        <p:txBody>
          <a:bodyPr/>
          <a:lstStyle/>
          <a:p>
            <a:pPr>
              <a:buNone/>
            </a:pPr>
            <a:r>
              <a:rPr lang="en-US" dirty="0" smtClean="0">
                <a:latin typeface="Times New Roman" pitchFamily="18" charset="0"/>
                <a:cs typeface="Times New Roman" pitchFamily="18" charset="0"/>
              </a:rPr>
              <a:t>	</a:t>
            </a:r>
            <a:r>
              <a:rPr lang="en-US" sz="3600" dirty="0" smtClean="0">
                <a:latin typeface="Times New Roman" pitchFamily="18" charset="0"/>
                <a:cs typeface="Times New Roman" pitchFamily="18" charset="0"/>
              </a:rPr>
              <a:t>Work in groups of four. Each group has </a:t>
            </a:r>
            <a:r>
              <a:rPr lang="en-US" sz="3600" dirty="0" smtClean="0">
                <a:latin typeface="Times New Roman" pitchFamily="18" charset="0"/>
                <a:cs typeface="Times New Roman" pitchFamily="18" charset="0"/>
                <a:hlinkClick r:id="rId2" action="ppaction://hlinkfile"/>
              </a:rPr>
              <a:t>a picture of a person.</a:t>
            </a:r>
            <a:r>
              <a:rPr lang="ru-RU" sz="3600" dirty="0" smtClean="0">
                <a:latin typeface="Times New Roman" pitchFamily="18" charset="0"/>
                <a:cs typeface="Times New Roman" pitchFamily="18" charset="0"/>
              </a:rPr>
              <a:t> </a:t>
            </a:r>
            <a:r>
              <a:rPr lang="en-US" sz="3600" dirty="0" smtClean="0">
                <a:latin typeface="Times New Roman" pitchFamily="18" charset="0"/>
                <a:cs typeface="Times New Roman" pitchFamily="18" charset="0"/>
              </a:rPr>
              <a:t>This person is wanted by the police. Help the police to get his or her clear portrait and the details of the incident. You have 15 minutes. If the police get all information, they will find the person.  </a:t>
            </a:r>
            <a:endParaRPr lang="ru-RU" sz="3600" dirty="0">
              <a:latin typeface="Times New Roman" pitchFamily="18" charset="0"/>
              <a:cs typeface="Times New Roman" pitchFamily="18" charset="0"/>
            </a:endParaRPr>
          </a:p>
        </p:txBody>
      </p:sp>
    </p:spTree>
  </p:cSld>
  <p:clrMapOvr>
    <a:masterClrMapping/>
  </p:clrMapOvr>
  <p:transition>
    <p:dissolv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Заголовок 11"/>
          <p:cNvSpPr>
            <a:spLocks noGrp="1"/>
          </p:cNvSpPr>
          <p:nvPr>
            <p:ph type="ctrTitle"/>
          </p:nvPr>
        </p:nvSpPr>
        <p:spPr/>
        <p:txBody>
          <a:bodyPr>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r>
              <a:rPr lang="en-US" cap="all" dirty="0" smtClean="0">
                <a:ln w="0"/>
                <a:solidFill>
                  <a:srgbClr val="002060"/>
                </a:solidFill>
                <a:effectLst>
                  <a:reflection blurRad="12700" stA="50000" endPos="50000" dist="5000" dir="5400000" sy="-100000" rotWithShape="0"/>
                </a:effectLst>
              </a:rPr>
              <a:t>PEOPLE’S APPEARANCE</a:t>
            </a:r>
            <a:endParaRPr lang="ru-RU" cap="all" dirty="0">
              <a:ln w="0"/>
              <a:solidFill>
                <a:srgbClr val="002060"/>
              </a:solidFill>
              <a:effectLst>
                <a:reflection blurRad="12700" stA="50000" endPos="50000" dist="5000" dir="5400000" sy="-100000" rotWithShape="0"/>
              </a:effectLst>
            </a:endParaRPr>
          </a:p>
        </p:txBody>
      </p:sp>
      <p:sp>
        <p:nvSpPr>
          <p:cNvPr id="13" name="Подзаголовок 12"/>
          <p:cNvSpPr>
            <a:spLocks noGrp="1"/>
          </p:cNvSpPr>
          <p:nvPr>
            <p:ph type="subTitle" idx="1"/>
          </p:nvPr>
        </p:nvSpPr>
        <p:spPr/>
        <p:txBody>
          <a:bodyPr>
            <a:scene3d>
              <a:camera prst="orthographicFront"/>
              <a:lightRig rig="soft" dir="tl">
                <a:rot lat="0" lon="0" rev="0"/>
              </a:lightRig>
            </a:scene3d>
            <a:sp3d contourW="25400" prstMaterial="matte">
              <a:bevelT w="25400" h="55880" prst="artDeco"/>
              <a:contourClr>
                <a:schemeClr val="accent2">
                  <a:tint val="20000"/>
                </a:schemeClr>
              </a:contourClr>
            </a:sp3d>
          </a:bodyPr>
          <a:lstStyle/>
          <a:p>
            <a:endParaRPr lang="en-US" dirty="0" smtClean="0"/>
          </a:p>
          <a:p>
            <a:r>
              <a:rPr lang="en-US" dirty="0" smtClean="0">
                <a:solidFill>
                  <a:srgbClr val="000099"/>
                </a:solidFill>
              </a:rPr>
              <a:t>(for first-year students)</a:t>
            </a:r>
            <a:endParaRPr lang="ru-RU" dirty="0">
              <a:solidFill>
                <a:srgbClr val="000099"/>
              </a:solidFill>
            </a:endParaRPr>
          </a:p>
        </p:txBody>
      </p:sp>
    </p:spTree>
  </p:cSld>
  <p:clrMapOvr>
    <a:masterClrMapping/>
  </p:clrMapOvr>
  <p:transition>
    <p:diamond/>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a:xfrm>
            <a:off x="428596" y="142852"/>
            <a:ext cx="8229600" cy="1071570"/>
          </a:xfrm>
        </p:spPr>
        <p:txBody>
          <a:bodyPr>
            <a:noAutofit/>
          </a:bodyPr>
          <a:lstStyle/>
          <a:p>
            <a:r>
              <a:rPr lang="en-US" sz="3200" b="1" dirty="0" smtClean="0">
                <a:ln w="12700">
                  <a:solidFill>
                    <a:schemeClr val="accent4">
                      <a:lumMod val="75000"/>
                    </a:schemeClr>
                  </a:solidFill>
                  <a:prstDash val="solid"/>
                </a:ln>
                <a:solidFill>
                  <a:schemeClr val="tx2">
                    <a:lumMod val="75000"/>
                  </a:schemeClr>
                </a:solidFill>
                <a:effectLst>
                  <a:outerShdw blurRad="41275" dist="20320" dir="1800000" algn="tl" rotWithShape="0">
                    <a:srgbClr val="000000">
                      <a:alpha val="40000"/>
                    </a:srgbClr>
                  </a:outerShdw>
                </a:effectLst>
                <a:latin typeface="Times New Roman" pitchFamily="18" charset="0"/>
                <a:cs typeface="Times New Roman" pitchFamily="18" charset="0"/>
              </a:rPr>
              <a:t>What do people usually describe if they want to get a clear portrait of a person?</a:t>
            </a:r>
            <a:endParaRPr lang="ru-RU" sz="3200" b="1" dirty="0">
              <a:ln w="12700">
                <a:solidFill>
                  <a:schemeClr val="accent4">
                    <a:lumMod val="75000"/>
                  </a:schemeClr>
                </a:solidFill>
                <a:prstDash val="solid"/>
              </a:ln>
              <a:solidFill>
                <a:schemeClr val="tx2">
                  <a:lumMod val="75000"/>
                </a:schemeClr>
              </a:solidFill>
              <a:effectLst>
                <a:outerShdw blurRad="41275" dist="20320" dir="1800000" algn="tl" rotWithShape="0">
                  <a:srgbClr val="000000">
                    <a:alpha val="40000"/>
                  </a:srgbClr>
                </a:outerShdw>
              </a:effectLst>
              <a:latin typeface="Times New Roman" pitchFamily="18" charset="0"/>
              <a:cs typeface="Times New Roman" pitchFamily="18" charset="0"/>
            </a:endParaRPr>
          </a:p>
        </p:txBody>
      </p:sp>
      <p:sp>
        <p:nvSpPr>
          <p:cNvPr id="2" name="Номер слайда 1"/>
          <p:cNvSpPr>
            <a:spLocks noGrp="1"/>
          </p:cNvSpPr>
          <p:nvPr>
            <p:ph type="sldNum" sz="quarter" idx="12"/>
          </p:nvPr>
        </p:nvSpPr>
        <p:spPr/>
        <p:txBody>
          <a:bodyPr/>
          <a:lstStyle/>
          <a:p>
            <a:fld id="{3A2865D8-7CC5-4331-B167-FFD3F70791DA}" type="slidenum">
              <a:rPr lang="ru-RU" smtClean="0"/>
              <a:pPr/>
              <a:t>4</a:t>
            </a:fld>
            <a:endParaRPr lang="ru-RU" dirty="0"/>
          </a:p>
        </p:txBody>
      </p:sp>
      <p:graphicFrame>
        <p:nvGraphicFramePr>
          <p:cNvPr id="7" name="Содержимое 6"/>
          <p:cNvGraphicFramePr>
            <a:graphicFrameLocks noGrp="1"/>
          </p:cNvGraphicFramePr>
          <p:nvPr>
            <p:ph idx="1"/>
          </p:nvPr>
        </p:nvGraphicFramePr>
        <p:xfrm>
          <a:off x="428596" y="1357298"/>
          <a:ext cx="8258204" cy="471490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ransition>
    <p:diamond/>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a:xfrm>
            <a:off x="571472" y="142852"/>
            <a:ext cx="8229600" cy="1143000"/>
          </a:xfrm>
        </p:spPr>
        <p:txBody>
          <a:bodyPr>
            <a:normAutofit/>
          </a:bodyPr>
          <a:lstStyle/>
          <a:p>
            <a:r>
              <a:rPr lang="en-US" sz="3200" b="1" dirty="0" smtClean="0">
                <a:ln w="12700">
                  <a:solidFill>
                    <a:schemeClr val="accent4">
                      <a:lumMod val="75000"/>
                    </a:schemeClr>
                  </a:solidFill>
                  <a:prstDash val="solid"/>
                </a:ln>
                <a:solidFill>
                  <a:schemeClr val="tx2">
                    <a:lumMod val="75000"/>
                  </a:schemeClr>
                </a:solidFill>
                <a:effectLst>
                  <a:outerShdw blurRad="41275" dist="20320" dir="1800000" algn="tl" rotWithShape="0">
                    <a:srgbClr val="000000">
                      <a:alpha val="40000"/>
                    </a:srgbClr>
                  </a:outerShdw>
                </a:effectLst>
                <a:latin typeface="Times New Roman" pitchFamily="18" charset="0"/>
                <a:cs typeface="Times New Roman" pitchFamily="18" charset="0"/>
              </a:rPr>
              <a:t>What do people usually describe if they want to get a clear portrait of a person?</a:t>
            </a:r>
            <a:endParaRPr lang="ru-RU" sz="3200" b="1" dirty="0">
              <a:ln w="12700">
                <a:solidFill>
                  <a:schemeClr val="accent4">
                    <a:lumMod val="75000"/>
                  </a:schemeClr>
                </a:solidFill>
                <a:prstDash val="solid"/>
              </a:ln>
              <a:solidFill>
                <a:schemeClr val="tx2">
                  <a:lumMod val="75000"/>
                </a:schemeClr>
              </a:solidFill>
              <a:effectLst>
                <a:outerShdw blurRad="41275" dist="20320" dir="1800000" algn="tl" rotWithShape="0">
                  <a:srgbClr val="000000">
                    <a:alpha val="40000"/>
                  </a:srgbClr>
                </a:outerShdw>
              </a:effectLst>
              <a:latin typeface="Times New Roman" pitchFamily="18" charset="0"/>
              <a:cs typeface="Times New Roman" pitchFamily="18" charset="0"/>
            </a:endParaRPr>
          </a:p>
        </p:txBody>
      </p:sp>
      <p:sp>
        <p:nvSpPr>
          <p:cNvPr id="2" name="Номер слайда 1"/>
          <p:cNvSpPr>
            <a:spLocks noGrp="1"/>
          </p:cNvSpPr>
          <p:nvPr>
            <p:ph type="sldNum" sz="quarter" idx="12"/>
          </p:nvPr>
        </p:nvSpPr>
        <p:spPr/>
        <p:txBody>
          <a:bodyPr/>
          <a:lstStyle/>
          <a:p>
            <a:fld id="{3A2865D8-7CC5-4331-B167-FFD3F70791DA}" type="slidenum">
              <a:rPr lang="ru-RU" smtClean="0"/>
              <a:pPr/>
              <a:t>5</a:t>
            </a:fld>
            <a:endParaRPr lang="ru-RU"/>
          </a:p>
        </p:txBody>
      </p:sp>
      <p:graphicFrame>
        <p:nvGraphicFramePr>
          <p:cNvPr id="7" name="Содержимое 6"/>
          <p:cNvGraphicFramePr>
            <a:graphicFrameLocks noGrp="1"/>
          </p:cNvGraphicFramePr>
          <p:nvPr>
            <p:ph idx="1"/>
          </p:nvPr>
        </p:nvGraphicFramePr>
        <p:xfrm>
          <a:off x="428596" y="1357298"/>
          <a:ext cx="8258204"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ransition>
    <p:diamond/>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14282" y="274638"/>
            <a:ext cx="8715436" cy="1868478"/>
          </a:xfrm>
          <a:solidFill>
            <a:schemeClr val="accent2">
              <a:lumMod val="40000"/>
              <a:lumOff val="60000"/>
            </a:schemeClr>
          </a:solidFill>
        </p:spPr>
        <p:txBody>
          <a:bodyPr>
            <a:normAutofit fontScale="90000"/>
          </a:bodyPr>
          <a:lstStyle/>
          <a:p>
            <a:pPr algn="just">
              <a:lnSpc>
                <a:spcPct val="150000"/>
              </a:lnSpc>
            </a:pPr>
            <a:r>
              <a:rPr lang="en-US" sz="2400" dirty="0" smtClean="0">
                <a:latin typeface="Times New Roman" pitchFamily="18" charset="0"/>
                <a:cs typeface="Times New Roman" pitchFamily="18" charset="0"/>
              </a:rPr>
              <a:t>Teenager, overweight, hook, fair, curly, ugly, handsome, snub, slim, a scar, </a:t>
            </a:r>
            <a:br>
              <a:rPr lang="en-US" sz="2400" dirty="0" smtClean="0">
                <a:latin typeface="Times New Roman" pitchFamily="18" charset="0"/>
                <a:cs typeface="Times New Roman" pitchFamily="18" charset="0"/>
              </a:rPr>
            </a:br>
            <a:r>
              <a:rPr lang="en-US" sz="2400" dirty="0" smtClean="0">
                <a:latin typeface="Times New Roman" pitchFamily="18" charset="0"/>
                <a:cs typeface="Times New Roman" pitchFamily="18" charset="0"/>
              </a:rPr>
              <a:t>a beard, short, good-looking, long, a fringe, a birth-mark, beautiful, plain, middle-aged, fat, wrinkles, tall, young, freckles, a moustache, pimples, </a:t>
            </a:r>
            <a:br>
              <a:rPr lang="en-US" sz="2400" dirty="0" smtClean="0">
                <a:latin typeface="Times New Roman" pitchFamily="18" charset="0"/>
                <a:cs typeface="Times New Roman" pitchFamily="18" charset="0"/>
              </a:rPr>
            </a:br>
            <a:r>
              <a:rPr lang="en-US" sz="2400" dirty="0" smtClean="0">
                <a:latin typeface="Times New Roman" pitchFamily="18" charset="0"/>
                <a:cs typeface="Times New Roman" pitchFamily="18" charset="0"/>
              </a:rPr>
              <a:t>a pony-tail, chestnut, a dark complexion</a:t>
            </a:r>
            <a:endParaRPr lang="ru-RU" sz="2400" dirty="0">
              <a:latin typeface="Times New Roman" pitchFamily="18" charset="0"/>
              <a:cs typeface="Times New Roman" pitchFamily="18" charset="0"/>
            </a:endParaRPr>
          </a:p>
        </p:txBody>
      </p:sp>
      <p:sp>
        <p:nvSpPr>
          <p:cNvPr id="3" name="Содержимое 2"/>
          <p:cNvSpPr>
            <a:spLocks noGrp="1"/>
          </p:cNvSpPr>
          <p:nvPr>
            <p:ph idx="1"/>
          </p:nvPr>
        </p:nvSpPr>
        <p:spPr>
          <a:xfrm>
            <a:off x="457200" y="2143116"/>
            <a:ext cx="8229600" cy="4357718"/>
          </a:xfrm>
        </p:spPr>
        <p:txBody>
          <a:bodyPr>
            <a:normAutofit fontScale="92500" lnSpcReduction="20000"/>
          </a:bodyPr>
          <a:lstStyle/>
          <a:p>
            <a:pPr>
              <a:lnSpc>
                <a:spcPct val="150000"/>
              </a:lnSpc>
            </a:pPr>
            <a:r>
              <a:rPr lang="en-US" sz="2800" b="1" dirty="0" smtClean="0">
                <a:latin typeface="Times New Roman" pitchFamily="18" charset="0"/>
                <a:cs typeface="Times New Roman" pitchFamily="18" charset="0"/>
              </a:rPr>
              <a:t>Hair: …</a:t>
            </a:r>
          </a:p>
          <a:p>
            <a:pPr>
              <a:lnSpc>
                <a:spcPct val="150000"/>
              </a:lnSpc>
            </a:pPr>
            <a:r>
              <a:rPr lang="en-US" sz="2800" b="1" dirty="0" smtClean="0">
                <a:latin typeface="Times New Roman" pitchFamily="18" charset="0"/>
                <a:cs typeface="Times New Roman" pitchFamily="18" charset="0"/>
              </a:rPr>
              <a:t>Nose: … </a:t>
            </a:r>
          </a:p>
          <a:p>
            <a:pPr>
              <a:lnSpc>
                <a:spcPct val="150000"/>
              </a:lnSpc>
            </a:pPr>
            <a:r>
              <a:rPr lang="en-US" sz="2800" b="1" dirty="0" smtClean="0">
                <a:latin typeface="Times New Roman" pitchFamily="18" charset="0"/>
                <a:cs typeface="Times New Roman" pitchFamily="18" charset="0"/>
              </a:rPr>
              <a:t>Weight: …</a:t>
            </a:r>
          </a:p>
          <a:p>
            <a:pPr>
              <a:lnSpc>
                <a:spcPct val="150000"/>
              </a:lnSpc>
            </a:pPr>
            <a:r>
              <a:rPr lang="en-US" sz="2800" b="1" dirty="0" smtClean="0">
                <a:latin typeface="Times New Roman" pitchFamily="18" charset="0"/>
                <a:cs typeface="Times New Roman" pitchFamily="18" charset="0"/>
              </a:rPr>
              <a:t>Age: …</a:t>
            </a:r>
          </a:p>
          <a:p>
            <a:pPr>
              <a:lnSpc>
                <a:spcPct val="150000"/>
              </a:lnSpc>
            </a:pPr>
            <a:r>
              <a:rPr lang="en-US" sz="2800" b="1" dirty="0" smtClean="0">
                <a:latin typeface="Times New Roman" pitchFamily="18" charset="0"/>
                <a:cs typeface="Times New Roman" pitchFamily="18" charset="0"/>
              </a:rPr>
              <a:t>Height: …</a:t>
            </a:r>
          </a:p>
          <a:p>
            <a:pPr>
              <a:lnSpc>
                <a:spcPct val="150000"/>
              </a:lnSpc>
            </a:pPr>
            <a:r>
              <a:rPr lang="en-US" sz="2800" b="1" dirty="0" smtClean="0">
                <a:latin typeface="Times New Roman" pitchFamily="18" charset="0"/>
                <a:cs typeface="Times New Roman" pitchFamily="18" charset="0"/>
              </a:rPr>
              <a:t>Other details: …</a:t>
            </a:r>
          </a:p>
          <a:p>
            <a:pPr>
              <a:lnSpc>
                <a:spcPct val="150000"/>
              </a:lnSpc>
            </a:pPr>
            <a:r>
              <a:rPr lang="en-US" sz="2800" b="1" dirty="0" smtClean="0">
                <a:latin typeface="Times New Roman" pitchFamily="18" charset="0"/>
                <a:cs typeface="Times New Roman" pitchFamily="18" charset="0"/>
              </a:rPr>
              <a:t>General appearance: …</a:t>
            </a:r>
            <a:endParaRPr lang="ru-RU" sz="2800" b="1" dirty="0">
              <a:latin typeface="Times New Roman" pitchFamily="18" charset="0"/>
              <a:cs typeface="Times New Roman" pitchFamily="18" charset="0"/>
            </a:endParaRPr>
          </a:p>
        </p:txBody>
      </p:sp>
    </p:spTree>
  </p:cSld>
  <p:clrMapOvr>
    <a:masterClrMapping/>
  </p:clrMapOvr>
  <p:transition>
    <p:diamond/>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0034" y="285728"/>
            <a:ext cx="8401080" cy="785818"/>
          </a:xfrm>
        </p:spPr>
        <p:txBody>
          <a:bodyPr>
            <a:noAutofit/>
          </a:bodyPr>
          <a:lstStyle/>
          <a:p>
            <a:r>
              <a:rPr lang="en-US" sz="3200" b="1" dirty="0" smtClean="0">
                <a:ln w="12700">
                  <a:solidFill>
                    <a:schemeClr val="accent4">
                      <a:lumMod val="75000"/>
                    </a:schemeClr>
                  </a:solidFill>
                  <a:prstDash val="solid"/>
                </a:ln>
                <a:solidFill>
                  <a:schemeClr val="tx2">
                    <a:lumMod val="75000"/>
                  </a:schemeClr>
                </a:solidFill>
                <a:effectLst>
                  <a:outerShdw blurRad="41275" dist="20320" dir="1800000" algn="tl" rotWithShape="0">
                    <a:srgbClr val="000000">
                      <a:alpha val="40000"/>
                    </a:srgbClr>
                  </a:outerShdw>
                </a:effectLst>
                <a:latin typeface="Times New Roman" pitchFamily="18" charset="0"/>
                <a:cs typeface="Times New Roman" pitchFamily="18" charset="0"/>
              </a:rPr>
              <a:t>What’s this? Match the left column to the right</a:t>
            </a:r>
            <a:endParaRPr lang="ru-RU" sz="3200" dirty="0"/>
          </a:p>
        </p:txBody>
      </p:sp>
      <p:sp>
        <p:nvSpPr>
          <p:cNvPr id="3" name="Содержимое 2"/>
          <p:cNvSpPr>
            <a:spLocks noGrp="1"/>
          </p:cNvSpPr>
          <p:nvPr>
            <p:ph sz="half" idx="1"/>
          </p:nvPr>
        </p:nvSpPr>
        <p:spPr>
          <a:xfrm>
            <a:off x="428596" y="1214422"/>
            <a:ext cx="4143404" cy="4911741"/>
          </a:xfrm>
        </p:spPr>
        <p:txBody>
          <a:bodyPr>
            <a:normAutofit/>
          </a:bodyPr>
          <a:lstStyle/>
          <a:p>
            <a:pPr marL="514350" indent="-514350">
              <a:lnSpc>
                <a:spcPct val="150000"/>
              </a:lnSpc>
              <a:buNone/>
            </a:pPr>
            <a:r>
              <a:rPr lang="en-US" b="1" dirty="0" smtClean="0">
                <a:latin typeface="Times New Roman" pitchFamily="18" charset="0"/>
                <a:cs typeface="Times New Roman" pitchFamily="18" charset="0"/>
              </a:rPr>
              <a:t>1. a dark complexion </a:t>
            </a:r>
          </a:p>
          <a:p>
            <a:pPr marL="514350" indent="-514350">
              <a:lnSpc>
                <a:spcPct val="150000"/>
              </a:lnSpc>
              <a:buNone/>
            </a:pPr>
            <a:r>
              <a:rPr lang="en-US" b="1" dirty="0" smtClean="0">
                <a:latin typeface="Times New Roman" pitchFamily="18" charset="0"/>
                <a:cs typeface="Times New Roman" pitchFamily="18" charset="0"/>
              </a:rPr>
              <a:t>2. a scar</a:t>
            </a:r>
          </a:p>
          <a:p>
            <a:pPr marL="514350" indent="-514350">
              <a:lnSpc>
                <a:spcPct val="150000"/>
              </a:lnSpc>
              <a:buNone/>
            </a:pPr>
            <a:r>
              <a:rPr lang="en-US" b="1" dirty="0" smtClean="0">
                <a:latin typeface="Times New Roman" pitchFamily="18" charset="0"/>
                <a:cs typeface="Times New Roman" pitchFamily="18" charset="0"/>
              </a:rPr>
              <a:t>3. a birth-mark</a:t>
            </a:r>
          </a:p>
          <a:p>
            <a:pPr marL="514350" indent="-514350">
              <a:lnSpc>
                <a:spcPct val="150000"/>
              </a:lnSpc>
              <a:buNone/>
            </a:pPr>
            <a:r>
              <a:rPr lang="en-US" b="1" dirty="0" smtClean="0">
                <a:latin typeface="Times New Roman" pitchFamily="18" charset="0"/>
                <a:cs typeface="Times New Roman" pitchFamily="18" charset="0"/>
              </a:rPr>
              <a:t>4. pimples</a:t>
            </a:r>
          </a:p>
          <a:p>
            <a:pPr marL="514350" indent="-514350">
              <a:lnSpc>
                <a:spcPct val="150000"/>
              </a:lnSpc>
              <a:buNone/>
            </a:pPr>
            <a:r>
              <a:rPr lang="en-US" b="1" dirty="0" smtClean="0">
                <a:latin typeface="Times New Roman" pitchFamily="18" charset="0"/>
                <a:cs typeface="Times New Roman" pitchFamily="18" charset="0"/>
              </a:rPr>
              <a:t>5. a pony-tail</a:t>
            </a:r>
          </a:p>
          <a:p>
            <a:pPr marL="514350" indent="-514350">
              <a:lnSpc>
                <a:spcPct val="150000"/>
              </a:lnSpc>
              <a:buNone/>
            </a:pPr>
            <a:r>
              <a:rPr lang="en-US" b="1" dirty="0" smtClean="0">
                <a:latin typeface="Times New Roman" pitchFamily="18" charset="0"/>
                <a:cs typeface="Times New Roman" pitchFamily="18" charset="0"/>
              </a:rPr>
              <a:t>6. chestnut</a:t>
            </a:r>
          </a:p>
          <a:p>
            <a:pPr marL="514350" indent="-514350">
              <a:lnSpc>
                <a:spcPct val="150000"/>
              </a:lnSpc>
              <a:buNone/>
            </a:pPr>
            <a:endParaRPr lang="ru-RU" sz="2400" dirty="0">
              <a:latin typeface="Times New Roman" pitchFamily="18" charset="0"/>
              <a:cs typeface="Times New Roman" pitchFamily="18" charset="0"/>
            </a:endParaRPr>
          </a:p>
        </p:txBody>
      </p:sp>
      <p:sp>
        <p:nvSpPr>
          <p:cNvPr id="4" name="Содержимое 3"/>
          <p:cNvSpPr>
            <a:spLocks noGrp="1"/>
          </p:cNvSpPr>
          <p:nvPr>
            <p:ph sz="half" idx="2"/>
          </p:nvPr>
        </p:nvSpPr>
        <p:spPr>
          <a:xfrm>
            <a:off x="4648200" y="1214422"/>
            <a:ext cx="4038600" cy="5357850"/>
          </a:xfrm>
        </p:spPr>
        <p:txBody>
          <a:bodyPr>
            <a:normAutofit/>
          </a:bodyPr>
          <a:lstStyle/>
          <a:p>
            <a:pPr marL="514350" indent="-514350">
              <a:buFont typeface="+mj-lt"/>
              <a:buAutoNum type="arabicPeriod"/>
            </a:pPr>
            <a:r>
              <a:rPr lang="en-US" b="1" dirty="0" smtClean="0">
                <a:latin typeface="Times New Roman" pitchFamily="18" charset="0"/>
                <a:cs typeface="Times New Roman" pitchFamily="18" charset="0"/>
              </a:rPr>
              <a:t>small, hard spots on the skin</a:t>
            </a:r>
          </a:p>
          <a:p>
            <a:pPr marL="514350" indent="-514350">
              <a:buFont typeface="+mj-lt"/>
              <a:buAutoNum type="arabicPeriod"/>
            </a:pPr>
            <a:r>
              <a:rPr lang="en-US" b="1" dirty="0" smtClean="0">
                <a:latin typeface="Times New Roman" pitchFamily="18" charset="0"/>
                <a:cs typeface="Times New Roman" pitchFamily="18" charset="0"/>
              </a:rPr>
              <a:t>a kind of hair style</a:t>
            </a:r>
          </a:p>
          <a:p>
            <a:pPr marL="514350" indent="-514350">
              <a:buFont typeface="+mj-lt"/>
              <a:buAutoNum type="arabicPeriod"/>
            </a:pPr>
            <a:r>
              <a:rPr lang="en-US" b="1" dirty="0" smtClean="0">
                <a:latin typeface="Times New Roman" pitchFamily="18" charset="0"/>
                <a:cs typeface="Times New Roman" pitchFamily="18" charset="0"/>
              </a:rPr>
              <a:t>a natural dark </a:t>
            </a:r>
            <a:r>
              <a:rPr lang="en-US" b="1" dirty="0" err="1" smtClean="0">
                <a:latin typeface="Times New Roman" pitchFamily="18" charset="0"/>
                <a:cs typeface="Times New Roman" pitchFamily="18" charset="0"/>
              </a:rPr>
              <a:t>colour</a:t>
            </a:r>
            <a:r>
              <a:rPr lang="en-US" b="1" dirty="0" smtClean="0">
                <a:latin typeface="Times New Roman" pitchFamily="18" charset="0"/>
                <a:cs typeface="Times New Roman" pitchFamily="18" charset="0"/>
              </a:rPr>
              <a:t> of the skin or face</a:t>
            </a:r>
          </a:p>
          <a:p>
            <a:pPr marL="514350" indent="-514350">
              <a:buFont typeface="+mj-lt"/>
              <a:buAutoNum type="arabicPeriod"/>
            </a:pPr>
            <a:r>
              <a:rPr lang="en-US" b="1" dirty="0" smtClean="0">
                <a:latin typeface="Times New Roman" pitchFamily="18" charset="0"/>
                <a:cs typeface="Times New Roman" pitchFamily="18" charset="0"/>
              </a:rPr>
              <a:t>the result of injury or illness</a:t>
            </a:r>
          </a:p>
          <a:p>
            <a:pPr marL="514350" indent="-514350">
              <a:buFont typeface="+mj-lt"/>
              <a:buAutoNum type="arabicPeriod"/>
            </a:pPr>
            <a:r>
              <a:rPr lang="en-US" b="1" dirty="0" smtClean="0">
                <a:latin typeface="Times New Roman" pitchFamily="18" charset="0"/>
                <a:cs typeface="Times New Roman" pitchFamily="18" charset="0"/>
              </a:rPr>
              <a:t>a mark on the body at or from one’s birth </a:t>
            </a:r>
          </a:p>
          <a:p>
            <a:pPr marL="514350" indent="-514350">
              <a:buFont typeface="+mj-lt"/>
              <a:buAutoNum type="arabicPeriod"/>
            </a:pPr>
            <a:r>
              <a:rPr lang="en-US" b="1" dirty="0" err="1" smtClean="0">
                <a:latin typeface="Times New Roman" pitchFamily="18" charset="0"/>
                <a:cs typeface="Times New Roman" pitchFamily="18" charset="0"/>
              </a:rPr>
              <a:t>colour</a:t>
            </a:r>
            <a:r>
              <a:rPr lang="en-US" b="1" dirty="0" smtClean="0">
                <a:latin typeface="Times New Roman" pitchFamily="18" charset="0"/>
                <a:cs typeface="Times New Roman" pitchFamily="18" charset="0"/>
              </a:rPr>
              <a:t> of hair (reddish-brown)</a:t>
            </a:r>
            <a:endParaRPr lang="ru-RU" b="1" dirty="0">
              <a:latin typeface="Times New Roman" pitchFamily="18" charset="0"/>
              <a:cs typeface="Times New Roman" pitchFamily="18" charset="0"/>
            </a:endParaRPr>
          </a:p>
        </p:txBody>
      </p:sp>
    </p:spTree>
  </p:cSld>
  <p:clrMapOvr>
    <a:masterClrMapping/>
  </p:clrMapOvr>
  <p:transition>
    <p:diamond/>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85720" y="142852"/>
            <a:ext cx="8715436" cy="1000132"/>
          </a:xfrm>
          <a:noFill/>
        </p:spPr>
        <p:txBody>
          <a:bodyPr>
            <a:noAutofit/>
          </a:bodyPr>
          <a:lstStyle/>
          <a:p>
            <a:pPr>
              <a:lnSpc>
                <a:spcPct val="150000"/>
              </a:lnSpc>
            </a:pPr>
            <a:r>
              <a:rPr lang="en-US" sz="3200" b="1" dirty="0" smtClean="0">
                <a:ln w="12700">
                  <a:solidFill>
                    <a:schemeClr val="accent4">
                      <a:lumMod val="75000"/>
                    </a:schemeClr>
                  </a:solidFill>
                  <a:prstDash val="solid"/>
                </a:ln>
                <a:solidFill>
                  <a:schemeClr val="tx2">
                    <a:lumMod val="75000"/>
                  </a:schemeClr>
                </a:solidFill>
                <a:effectLst>
                  <a:outerShdw blurRad="41275" dist="20320" dir="1800000" algn="tl" rotWithShape="0">
                    <a:srgbClr val="000000">
                      <a:alpha val="40000"/>
                    </a:srgbClr>
                  </a:outerShdw>
                </a:effectLst>
                <a:latin typeface="Times New Roman" pitchFamily="18" charset="0"/>
                <a:cs typeface="Times New Roman" pitchFamily="18" charset="0"/>
              </a:rPr>
              <a:t>The right answers</a:t>
            </a:r>
            <a:r>
              <a:rPr lang="ru-RU" sz="3200" b="1" dirty="0" smtClean="0">
                <a:ln w="12700">
                  <a:solidFill>
                    <a:schemeClr val="accent4">
                      <a:lumMod val="75000"/>
                    </a:schemeClr>
                  </a:solidFill>
                  <a:prstDash val="solid"/>
                </a:ln>
                <a:solidFill>
                  <a:schemeClr val="tx2">
                    <a:lumMod val="75000"/>
                  </a:schemeClr>
                </a:solidFill>
                <a:effectLst>
                  <a:outerShdw blurRad="41275" dist="20320" dir="1800000" algn="tl" rotWithShape="0">
                    <a:srgbClr val="000000">
                      <a:alpha val="40000"/>
                    </a:srgbClr>
                  </a:outerShdw>
                </a:effectLst>
                <a:latin typeface="Times New Roman" pitchFamily="18" charset="0"/>
                <a:cs typeface="Times New Roman" pitchFamily="18" charset="0"/>
              </a:rPr>
              <a:t> </a:t>
            </a:r>
            <a:endParaRPr lang="ru-RU" sz="3200" b="1" dirty="0">
              <a:ln w="12700">
                <a:solidFill>
                  <a:schemeClr val="accent4">
                    <a:lumMod val="75000"/>
                  </a:schemeClr>
                </a:solidFill>
                <a:prstDash val="solid"/>
              </a:ln>
              <a:solidFill>
                <a:schemeClr val="tx2">
                  <a:lumMod val="75000"/>
                </a:schemeClr>
              </a:solidFill>
              <a:effectLst>
                <a:outerShdw blurRad="41275" dist="20320" dir="1800000" algn="tl" rotWithShape="0">
                  <a:srgbClr val="000000">
                    <a:alpha val="40000"/>
                  </a:srgbClr>
                </a:outerShdw>
              </a:effectLst>
              <a:latin typeface="Times New Roman" pitchFamily="18" charset="0"/>
              <a:cs typeface="Times New Roman" pitchFamily="18" charset="0"/>
            </a:endParaRPr>
          </a:p>
        </p:txBody>
      </p:sp>
      <p:sp>
        <p:nvSpPr>
          <p:cNvPr id="3" name="Содержимое 2"/>
          <p:cNvSpPr>
            <a:spLocks noGrp="1"/>
          </p:cNvSpPr>
          <p:nvPr>
            <p:ph idx="1"/>
          </p:nvPr>
        </p:nvSpPr>
        <p:spPr>
          <a:xfrm>
            <a:off x="457200" y="1000108"/>
            <a:ext cx="8258204" cy="5500726"/>
          </a:xfrm>
        </p:spPr>
        <p:txBody>
          <a:bodyPr>
            <a:normAutofit fontScale="92500" lnSpcReduction="20000"/>
          </a:bodyPr>
          <a:lstStyle/>
          <a:p>
            <a:pPr>
              <a:lnSpc>
                <a:spcPct val="150000"/>
              </a:lnSpc>
            </a:pPr>
            <a:r>
              <a:rPr lang="en-US" sz="2800" b="1" dirty="0" smtClean="0">
                <a:latin typeface="Times New Roman" pitchFamily="18" charset="0"/>
                <a:cs typeface="Times New Roman" pitchFamily="18" charset="0"/>
              </a:rPr>
              <a:t>Hair: </a:t>
            </a:r>
            <a:r>
              <a:rPr lang="en-US" sz="2800" b="1" u="sng" dirty="0" smtClean="0">
                <a:latin typeface="Times New Roman" pitchFamily="18" charset="0"/>
                <a:cs typeface="Times New Roman" pitchFamily="18" charset="0"/>
              </a:rPr>
              <a:t>fair, curly, long, a fringe, a pony-tail, chestnut</a:t>
            </a:r>
          </a:p>
          <a:p>
            <a:pPr>
              <a:lnSpc>
                <a:spcPct val="150000"/>
              </a:lnSpc>
            </a:pPr>
            <a:r>
              <a:rPr lang="en-US" sz="2800" b="1" dirty="0" smtClean="0">
                <a:latin typeface="Times New Roman" pitchFamily="18" charset="0"/>
                <a:cs typeface="Times New Roman" pitchFamily="18" charset="0"/>
              </a:rPr>
              <a:t>Nose: </a:t>
            </a:r>
            <a:r>
              <a:rPr lang="en-US" sz="2800" b="1" u="sng" dirty="0" smtClean="0">
                <a:latin typeface="Times New Roman" pitchFamily="18" charset="0"/>
                <a:cs typeface="Times New Roman" pitchFamily="18" charset="0"/>
              </a:rPr>
              <a:t>hook, snub </a:t>
            </a:r>
          </a:p>
          <a:p>
            <a:pPr>
              <a:lnSpc>
                <a:spcPct val="150000"/>
              </a:lnSpc>
            </a:pPr>
            <a:r>
              <a:rPr lang="en-US" sz="2800" b="1" dirty="0" smtClean="0">
                <a:latin typeface="Times New Roman" pitchFamily="18" charset="0"/>
                <a:cs typeface="Times New Roman" pitchFamily="18" charset="0"/>
              </a:rPr>
              <a:t>Weight: </a:t>
            </a:r>
            <a:r>
              <a:rPr lang="en-US" sz="2800" b="1" u="sng" dirty="0" smtClean="0">
                <a:latin typeface="Times New Roman" pitchFamily="18" charset="0"/>
                <a:cs typeface="Times New Roman" pitchFamily="18" charset="0"/>
              </a:rPr>
              <a:t>overweight, slim, fat</a:t>
            </a:r>
          </a:p>
          <a:p>
            <a:pPr>
              <a:lnSpc>
                <a:spcPct val="150000"/>
              </a:lnSpc>
            </a:pPr>
            <a:r>
              <a:rPr lang="en-US" sz="2800" b="1" dirty="0" smtClean="0">
                <a:latin typeface="Times New Roman" pitchFamily="18" charset="0"/>
                <a:cs typeface="Times New Roman" pitchFamily="18" charset="0"/>
              </a:rPr>
              <a:t>Age: </a:t>
            </a:r>
            <a:r>
              <a:rPr lang="en-US" sz="2800" b="1" u="sng" dirty="0" smtClean="0">
                <a:latin typeface="Times New Roman" pitchFamily="18" charset="0"/>
                <a:cs typeface="Times New Roman" pitchFamily="18" charset="0"/>
              </a:rPr>
              <a:t>teenager, middle-aged, young</a:t>
            </a:r>
          </a:p>
          <a:p>
            <a:pPr>
              <a:lnSpc>
                <a:spcPct val="150000"/>
              </a:lnSpc>
            </a:pPr>
            <a:r>
              <a:rPr lang="en-US" sz="2800" b="1" dirty="0" smtClean="0">
                <a:latin typeface="Times New Roman" pitchFamily="18" charset="0"/>
                <a:cs typeface="Times New Roman" pitchFamily="18" charset="0"/>
              </a:rPr>
              <a:t>Height: </a:t>
            </a:r>
            <a:r>
              <a:rPr lang="en-US" sz="2800" b="1" u="sng" dirty="0" smtClean="0">
                <a:latin typeface="Times New Roman" pitchFamily="18" charset="0"/>
                <a:cs typeface="Times New Roman" pitchFamily="18" charset="0"/>
              </a:rPr>
              <a:t>short, tall</a:t>
            </a:r>
          </a:p>
          <a:p>
            <a:pPr>
              <a:lnSpc>
                <a:spcPct val="150000"/>
              </a:lnSpc>
            </a:pPr>
            <a:r>
              <a:rPr lang="en-US" sz="2800" b="1" dirty="0" smtClean="0">
                <a:latin typeface="Times New Roman" pitchFamily="18" charset="0"/>
                <a:cs typeface="Times New Roman" pitchFamily="18" charset="0"/>
              </a:rPr>
              <a:t>Other details: </a:t>
            </a:r>
            <a:r>
              <a:rPr lang="en-US" sz="2800" b="1" u="sng" dirty="0" smtClean="0">
                <a:latin typeface="Times New Roman" pitchFamily="18" charset="0"/>
                <a:cs typeface="Times New Roman" pitchFamily="18" charset="0"/>
              </a:rPr>
              <a:t>a scar, a beard, a birth-mark, wrinkles, freckles, a moustache, pimples, a dark complexion </a:t>
            </a:r>
          </a:p>
          <a:p>
            <a:pPr>
              <a:lnSpc>
                <a:spcPct val="150000"/>
              </a:lnSpc>
            </a:pPr>
            <a:r>
              <a:rPr lang="en-US" sz="2800" b="1" dirty="0" smtClean="0">
                <a:latin typeface="Times New Roman" pitchFamily="18" charset="0"/>
                <a:cs typeface="Times New Roman" pitchFamily="18" charset="0"/>
              </a:rPr>
              <a:t>General appearance: </a:t>
            </a:r>
            <a:r>
              <a:rPr lang="en-US" sz="2800" b="1" u="sng" dirty="0" smtClean="0">
                <a:latin typeface="Times New Roman" pitchFamily="18" charset="0"/>
                <a:cs typeface="Times New Roman" pitchFamily="18" charset="0"/>
              </a:rPr>
              <a:t>ugly, handsome, plain, good-looking, beautiful</a:t>
            </a:r>
            <a:endParaRPr lang="ru-RU" sz="2800" b="1" u="sng" dirty="0">
              <a:latin typeface="Times New Roman" pitchFamily="18" charset="0"/>
              <a:cs typeface="Times New Roman" pitchFamily="18" charset="0"/>
            </a:endParaRPr>
          </a:p>
        </p:txBody>
      </p:sp>
    </p:spTree>
  </p:cSld>
  <p:clrMapOvr>
    <a:masterClrMapping/>
  </p:clrMapOvr>
  <p:transition>
    <p:diamond/>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28596" y="285728"/>
            <a:ext cx="8229600" cy="1011222"/>
          </a:xfrm>
        </p:spPr>
        <p:txBody>
          <a:bodyPr>
            <a:normAutofit fontScale="90000"/>
          </a:bodyPr>
          <a:lstStyle/>
          <a:p>
            <a:r>
              <a:rPr lang="en-US" sz="3200" b="1" dirty="0" smtClean="0">
                <a:ln w="12700">
                  <a:solidFill>
                    <a:schemeClr val="accent4">
                      <a:lumMod val="75000"/>
                    </a:schemeClr>
                  </a:solidFill>
                  <a:prstDash val="solid"/>
                </a:ln>
                <a:solidFill>
                  <a:schemeClr val="tx2">
                    <a:lumMod val="75000"/>
                  </a:schemeClr>
                </a:solidFill>
                <a:effectLst>
                  <a:outerShdw blurRad="41275" dist="20320" dir="1800000" algn="tl" rotWithShape="0">
                    <a:srgbClr val="000000">
                      <a:alpha val="40000"/>
                    </a:srgbClr>
                  </a:outerShdw>
                </a:effectLst>
                <a:latin typeface="Times New Roman" pitchFamily="18" charset="0"/>
                <a:cs typeface="Times New Roman" pitchFamily="18" charset="0"/>
              </a:rPr>
              <a:t>Order the words from ‘General Appearance’ as shown below</a:t>
            </a:r>
            <a:r>
              <a:rPr lang="ru-RU" sz="3200" b="1" dirty="0" smtClean="0">
                <a:ln w="12700">
                  <a:solidFill>
                    <a:schemeClr val="accent4">
                      <a:lumMod val="75000"/>
                    </a:schemeClr>
                  </a:solidFill>
                  <a:prstDash val="solid"/>
                </a:ln>
                <a:solidFill>
                  <a:schemeClr val="tx2">
                    <a:lumMod val="75000"/>
                  </a:schemeClr>
                </a:solidFill>
                <a:effectLst>
                  <a:outerShdw blurRad="41275" dist="20320" dir="1800000" algn="tl" rotWithShape="0">
                    <a:srgbClr val="000000">
                      <a:alpha val="40000"/>
                    </a:srgbClr>
                  </a:outerShdw>
                </a:effectLst>
                <a:latin typeface="Times New Roman" pitchFamily="18" charset="0"/>
                <a:cs typeface="Times New Roman" pitchFamily="18" charset="0"/>
              </a:rPr>
              <a:t> </a:t>
            </a:r>
            <a:endParaRPr lang="ru-RU" sz="3200" dirty="0"/>
          </a:p>
        </p:txBody>
      </p:sp>
      <p:sp>
        <p:nvSpPr>
          <p:cNvPr id="3" name="Содержимое 2"/>
          <p:cNvSpPr>
            <a:spLocks noGrp="1"/>
          </p:cNvSpPr>
          <p:nvPr>
            <p:ph idx="1"/>
          </p:nvPr>
        </p:nvSpPr>
        <p:spPr/>
        <p:txBody>
          <a:bodyPr/>
          <a:lstStyle/>
          <a:p>
            <a:pPr algn="ctr">
              <a:buNone/>
            </a:pPr>
            <a:endParaRPr lang="ru-RU" b="1" dirty="0">
              <a:latin typeface="Times New Roman" pitchFamily="18" charset="0"/>
              <a:cs typeface="Times New Roman" pitchFamily="18" charset="0"/>
            </a:endParaRPr>
          </a:p>
        </p:txBody>
      </p:sp>
      <p:sp>
        <p:nvSpPr>
          <p:cNvPr id="4" name="Улыбающееся лицо 3"/>
          <p:cNvSpPr>
            <a:spLocks noChangeAspect="1"/>
          </p:cNvSpPr>
          <p:nvPr/>
        </p:nvSpPr>
        <p:spPr>
          <a:xfrm>
            <a:off x="6120000" y="3060000"/>
            <a:ext cx="1260000" cy="1260000"/>
          </a:xfrm>
          <a:prstGeom prst="smileyFace">
            <a:avLst/>
          </a:prstGeom>
          <a:solidFill>
            <a:srgbClr val="FFFFF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5" name="Улыбающееся лицо 4"/>
          <p:cNvSpPr>
            <a:spLocks noChangeAspect="1"/>
          </p:cNvSpPr>
          <p:nvPr/>
        </p:nvSpPr>
        <p:spPr>
          <a:xfrm>
            <a:off x="1800000" y="3060000"/>
            <a:ext cx="1260000" cy="1260000"/>
          </a:xfrm>
          <a:prstGeom prst="smileyFace">
            <a:avLst>
              <a:gd name="adj" fmla="val -4653"/>
            </a:avLst>
          </a:prstGeom>
          <a:solidFill>
            <a:srgbClr val="FFFFF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8" name="Стрелка вправо 7"/>
          <p:cNvSpPr/>
          <p:nvPr/>
        </p:nvSpPr>
        <p:spPr>
          <a:xfrm>
            <a:off x="3286116" y="3357562"/>
            <a:ext cx="2714644" cy="4846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cSld>
  <p:clrMapOvr>
    <a:masterClrMapping/>
  </p:clrMapOvr>
  <p:transition>
    <p:diamond/>
  </p:transition>
  <p:timing>
    <p:tnLst>
      <p:par>
        <p:cTn id="1" dur="indefinite" restart="never" nodeType="tmRoot"/>
      </p:par>
    </p:tnLst>
  </p:timing>
</p:sld>
</file>

<file path=ppt/theme/_rels/theme3.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Специальное оформление">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Специальное оформление">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Апекс">
  <a:themeElements>
    <a:clrScheme name="Обычная">
      <a:dk1>
        <a:sysClr val="windowText" lastClr="000000"/>
      </a:dk1>
      <a:lt1>
        <a:sysClr val="window" lastClr="FFFFFF"/>
      </a:lt1>
      <a:dk2>
        <a:srgbClr val="775F55"/>
      </a:dk2>
      <a:lt2>
        <a:srgbClr val="EBDDC3"/>
      </a:lt2>
      <a:accent1>
        <a:srgbClr val="94B6D2"/>
      </a:accent1>
      <a:accent2>
        <a:srgbClr val="DD8047"/>
      </a:accent2>
      <a:accent3>
        <a:srgbClr val="A5AB81"/>
      </a:accent3>
      <a:accent4>
        <a:srgbClr val="D8B25C"/>
      </a:accent4>
      <a:accent5>
        <a:srgbClr val="7BA79D"/>
      </a:accent5>
      <a:accent6>
        <a:srgbClr val="968C8C"/>
      </a:accent6>
      <a:hlink>
        <a:srgbClr val="F7B615"/>
      </a:hlink>
      <a:folHlink>
        <a:srgbClr val="704404"/>
      </a:folHlink>
    </a:clrScheme>
    <a:fontScheme name="Классическая">
      <a:maj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Апекс">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ppt/theme/theme4.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1441</TotalTime>
  <Words>770</Words>
  <Application>Microsoft Office PowerPoint</Application>
  <PresentationFormat>Экран (4:3)</PresentationFormat>
  <Paragraphs>147</Paragraphs>
  <Slides>20</Slides>
  <Notes>2</Notes>
  <HiddenSlides>0</HiddenSlides>
  <MMClips>0</MMClips>
  <ScaleCrop>false</ScaleCrop>
  <HeadingPairs>
    <vt:vector size="4" baseType="variant">
      <vt:variant>
        <vt:lpstr>Тема</vt:lpstr>
      </vt:variant>
      <vt:variant>
        <vt:i4>3</vt:i4>
      </vt:variant>
      <vt:variant>
        <vt:lpstr>Заголовки слайдов</vt:lpstr>
      </vt:variant>
      <vt:variant>
        <vt:i4>20</vt:i4>
      </vt:variant>
    </vt:vector>
  </HeadingPairs>
  <TitlesOfParts>
    <vt:vector size="23" baseType="lpstr">
      <vt:lpstr>Специальное оформление</vt:lpstr>
      <vt:lpstr>1_Специальное оформление</vt:lpstr>
      <vt:lpstr>Апекс</vt:lpstr>
      <vt:lpstr>Автор:  Кошелева Е.В.</vt:lpstr>
      <vt:lpstr>Слайд 2</vt:lpstr>
      <vt:lpstr>PEOPLE’S APPEARANCE</vt:lpstr>
      <vt:lpstr>What do people usually describe if they want to get a clear portrait of a person?</vt:lpstr>
      <vt:lpstr>What do people usually describe if they want to get a clear portrait of a person?</vt:lpstr>
      <vt:lpstr>Teenager, overweight, hook, fair, curly, ugly, handsome, snub, slim, a scar,  a beard, short, good-looking, long, a fringe, a birth-mark, beautiful, plain, middle-aged, fat, wrinkles, tall, young, freckles, a moustache, pimples,  a pony-tail, chestnut, a dark complexion</vt:lpstr>
      <vt:lpstr>What’s this? Match the left column to the right</vt:lpstr>
      <vt:lpstr>The right answers </vt:lpstr>
      <vt:lpstr>Order the words from ‘General Appearance’ as shown below </vt:lpstr>
      <vt:lpstr>Order the words from ‘General Appearance’ </vt:lpstr>
      <vt:lpstr>Match the sentences to the pictures</vt:lpstr>
      <vt:lpstr>Finish the sentences</vt:lpstr>
      <vt:lpstr>Finish the sentences</vt:lpstr>
      <vt:lpstr>What do they look like?</vt:lpstr>
      <vt:lpstr>Read the texts and find out what they are</vt:lpstr>
      <vt:lpstr>Read the police report. What information is given in the police report?</vt:lpstr>
      <vt:lpstr>What information is given in the police report?</vt:lpstr>
      <vt:lpstr>What of appearance is described in the police report?</vt:lpstr>
      <vt:lpstr>What of appearance is described in the police report?</vt:lpstr>
      <vt:lpstr>The final task</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server</dc:creator>
  <cp:lastModifiedBy>Дом415</cp:lastModifiedBy>
  <cp:revision>165</cp:revision>
  <dcterms:created xsi:type="dcterms:W3CDTF">2012-11-21T18:22:36Z</dcterms:created>
  <dcterms:modified xsi:type="dcterms:W3CDTF">2015-09-09T18:18:32Z</dcterms:modified>
</cp:coreProperties>
</file>