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23" autoAdjust="0"/>
  </p:normalViewPr>
  <p:slideViewPr>
    <p:cSldViewPr>
      <p:cViewPr varScale="1">
        <p:scale>
          <a:sx n="70" d="100"/>
          <a:sy n="70" d="100"/>
        </p:scale>
        <p:origin x="-20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D286669-6F61-48F7-9D29-7C50F26A5E53}" type="datetimeFigureOut">
              <a:rPr lang="ru-RU" smtClean="0"/>
              <a:t>11.06.2017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E9146F-E2ED-47CB-843A-3717FE3882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82" y="12044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76470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«Детский сад №20 «Солнечные лучики» г. Владивостока»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70080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епрерывной образовательной деятельности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3933056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Горошилова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Елена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Панцофиевна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Шлык Елена Викторовна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2335" y="321297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Старшая группа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9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07" y="2335736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69"/>
          <a:stretch/>
        </p:blipFill>
        <p:spPr>
          <a:xfrm>
            <a:off x="5056440" y="2335736"/>
            <a:ext cx="2986289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ая выноска 4"/>
          <p:cNvSpPr/>
          <p:nvPr/>
        </p:nvSpPr>
        <p:spPr>
          <a:xfrm>
            <a:off x="734971" y="899115"/>
            <a:ext cx="2813152" cy="612648"/>
          </a:xfrm>
          <a:prstGeom prst="wedgeRect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Одну восьмую часть.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4550938" y="882329"/>
            <a:ext cx="3997294" cy="612648"/>
          </a:xfrm>
          <a:prstGeom prst="wedgeRect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Сравнивают целое и часть 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37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03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300" y="188641"/>
            <a:ext cx="8256836" cy="14401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b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Лента лицом вниз 3"/>
          <p:cNvSpPr/>
          <p:nvPr/>
        </p:nvSpPr>
        <p:spPr>
          <a:xfrm>
            <a:off x="1691680" y="1752700"/>
            <a:ext cx="5544616" cy="612648"/>
          </a:xfrm>
          <a:prstGeom prst="ribb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ЗАДАЧИ 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06670" y="2432002"/>
            <a:ext cx="8640960" cy="924989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Познакомить детей с образованием числа 8.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10305" y="3356991"/>
            <a:ext cx="8640960" cy="1008113"/>
          </a:xfrm>
          <a:prstGeom prst="horizontalScroll">
            <a:avLst>
              <a:gd name="adj" fmla="val 87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2.Учить детей сравнивать целое и части; называть их: одна вторая, одна четвёртая, одна восьмая; понимать, что целое больше части.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06670" y="4478673"/>
            <a:ext cx="8640960" cy="1135727"/>
          </a:xfrm>
          <a:prstGeom prst="horizontalScroll">
            <a:avLst>
              <a:gd name="adj" fmla="val 626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3.Упражнять детей в соотношении предметов  по форме с геометрическими образцами ( моделями квадрата, прямоугольника, треугольника, круга ) и обобщению их по форме.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10305" y="5614400"/>
            <a:ext cx="8640960" cy="1033272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Развивать умение детей воспроизводить определённое количество движений по образцу ( картинке)  в пределах восьми.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12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3" grpId="0" animBg="1"/>
      <p:bldP spid="5" grpId="0" animBg="1"/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45" y="3284984"/>
            <a:ext cx="2160000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FFFF00"/>
            </a:solidFill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8021" y="2914202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4041" y="3274195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72145" y="291239"/>
            <a:ext cx="4914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Пальчиковая разминка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(Счет до 8)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98021" y="1713874"/>
            <a:ext cx="27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 второй Наташа.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Третий прибежал Сергей,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 за ним Андрей.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1713874"/>
            <a:ext cx="27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 нам гости пришли ,</a:t>
            </a:r>
          </a:p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Дорогие пришли.</a:t>
            </a:r>
          </a:p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Первой пришла Маша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9872" y="1713873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потом пришел Мирон,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Даша, Соня, Елисей.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Сколько же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всего гостей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26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16832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9852" y="2708920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152" y="3239041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39552" y="692696"/>
            <a:ext cx="81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считают яблоки, определяют каких яблок больше (меньше), методом приложения подтверждают  неравенство, каких яблок больше, каких меньше и насколько.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3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06" y="2492896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67" y="2457903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9552" y="1010963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Используя метод приложения дети уравнивают обе группы яблок.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Дополняя в группу больших яблок одно яблоко, дети знакомятся с образованием  числа 8.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0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48880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605" y="2924944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068960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203848" y="47667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556792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Дети выполняют столько движений, сколько предметов нарисовано на картинке. Счет в пределах от 4 до 8.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55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38"/>
          <a:stretch/>
        </p:blipFill>
        <p:spPr>
          <a:xfrm>
            <a:off x="323528" y="1340768"/>
            <a:ext cx="2688261" cy="216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91"/>
          <a:stretch/>
        </p:blipFill>
        <p:spPr>
          <a:xfrm>
            <a:off x="6156176" y="1340768"/>
            <a:ext cx="2371585" cy="216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73"/>
          <a:stretch/>
        </p:blipFill>
        <p:spPr>
          <a:xfrm>
            <a:off x="412370" y="4433110"/>
            <a:ext cx="2510576" cy="216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/>
          <a:stretch/>
        </p:blipFill>
        <p:spPr>
          <a:xfrm>
            <a:off x="6444208" y="4437112"/>
            <a:ext cx="2312071" cy="216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63"/>
          <a:stretch/>
        </p:blipFill>
        <p:spPr>
          <a:xfrm>
            <a:off x="3591917" y="4138170"/>
            <a:ext cx="2062711" cy="216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23527" y="548680"/>
            <a:ext cx="8599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считают гостей  (снеговиков и белочек), угощают их яблоками. Методом приложения определяют все ли гости получили угощение.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49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90068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132856"/>
            <a:ext cx="2160000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251520" y="764704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группируют игрушки по форме , соотнося форму игрушки с формой геометрических образцов( моделями квадрата , прямоугольника, круга, треугольника)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89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7"/>
          <a:stretch/>
        </p:blipFill>
        <p:spPr>
          <a:xfrm>
            <a:off x="136667" y="3356992"/>
            <a:ext cx="2854765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39"/>
          <a:stretch/>
        </p:blipFill>
        <p:spPr>
          <a:xfrm>
            <a:off x="3203848" y="2204864"/>
            <a:ext cx="2944329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8" b="10085"/>
          <a:stretch/>
        </p:blipFill>
        <p:spPr>
          <a:xfrm>
            <a:off x="6300192" y="3429000"/>
            <a:ext cx="2593132" cy="288000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Прямоугольная выноска 13"/>
          <p:cNvSpPr/>
          <p:nvPr/>
        </p:nvSpPr>
        <p:spPr>
          <a:xfrm>
            <a:off x="287900" y="1448200"/>
            <a:ext cx="2703532" cy="900680"/>
          </a:xfrm>
          <a:prstGeom prst="wedgeRect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Путем деления целого, находят одну вторую часть.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6300192" y="1448200"/>
            <a:ext cx="2593132" cy="612648"/>
          </a:xfrm>
          <a:prstGeom prst="wedgeRectCallout">
            <a:avLst>
              <a:gd name="adj1" fmla="val -20833"/>
              <a:gd name="adj2" fmla="val 9403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Одну четвёртую часть.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39666" y="436022"/>
            <a:ext cx="617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устанавливают соотношение целого и части.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69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334</TotalTime>
  <Words>305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Познавательное развитие Формирование элементарных математических представлений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47</cp:revision>
  <dcterms:created xsi:type="dcterms:W3CDTF">2017-01-11T11:45:44Z</dcterms:created>
  <dcterms:modified xsi:type="dcterms:W3CDTF">2017-06-11T13:37:22Z</dcterms:modified>
</cp:coreProperties>
</file>