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7" r:id="rId3"/>
    <p:sldId id="258" r:id="rId4"/>
    <p:sldId id="259" r:id="rId5"/>
    <p:sldId id="256" r:id="rId6"/>
    <p:sldId id="261" r:id="rId7"/>
    <p:sldId id="262" r:id="rId8"/>
    <p:sldId id="263" r:id="rId9"/>
    <p:sldId id="264" r:id="rId10"/>
    <p:sldId id="267" r:id="rId11"/>
    <p:sldId id="265" r:id="rId12"/>
    <p:sldId id="271" r:id="rId13"/>
    <p:sldId id="266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93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5F3B5-28DD-4FC3-ACBF-93257C058B9D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87331-6C9A-471C-9544-06786B90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87331-6C9A-471C-9544-06786B90109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6934200" cy="14478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 дошкольное образовательное учреждение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детский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«Сказка»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Уроки вежливости. 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(для дошкольного возраста)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Болдырева Л.А.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.Острогожск 2016 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600200"/>
            <a:ext cx="73914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чихнул? Без лишних слов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желаем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«Будь здоров!»</a:t>
            </a:r>
          </a:p>
          <a:p>
            <a:endParaRPr lang="ru-RU" dirty="0"/>
          </a:p>
        </p:txBody>
      </p:sp>
      <p:pic>
        <p:nvPicPr>
          <p:cNvPr id="4" name="Picture 3" descr="D:\картинки\детские картинки-блестяшки анимашки\a9676be5a59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2399092"/>
            <a:ext cx="3448643" cy="3687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77970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295400"/>
            <a:ext cx="7391400" cy="48307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Пора за стол. Все для еды накрыто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Приятного желаем аппетита!»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406852" y="3200400"/>
          <a:ext cx="4737148" cy="3810000"/>
        </p:xfrm>
        <a:graphic>
          <a:graphicData uri="http://schemas.openxmlformats.org/presentationml/2006/ole">
            <p:oleObj spid="_x0000_s1027" name="CorelDRAW" r:id="rId4" imgW="7175880" imgH="6024240" progId="">
              <p:embed/>
            </p:oleObj>
          </a:graphicData>
        </a:graphic>
      </p:graphicFrame>
      <p:pic>
        <p:nvPicPr>
          <p:cNvPr id="7" name="Picture 7" descr="C:\Documents and Settings\Яна Савина\Мои документы\Развитие\Материал для презентаций\Урок вежливости\риятного аппетита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279775"/>
            <a:ext cx="4648200" cy="357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352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Когда нас бранят за шалости,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говорим: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«Прости, пожалуйста!»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 descr="C:\Documents and Settings\Яна Савина\Мои документы\Развитие\Материал для презентаций\Урок вежливости\sorr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95600"/>
            <a:ext cx="59436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25963"/>
          </a:xfrm>
        </p:spPr>
        <p:txBody>
          <a:bodyPr/>
          <a:lstStyle/>
          <a:p>
            <a:pPr marL="0" lvl="0" indent="0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Вечер, спать ты очень хочешь,</a:t>
            </a:r>
          </a:p>
          <a:p>
            <a:pPr marL="0" indent="0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скажи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:«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Спокойной ночи!»</a:t>
            </a:r>
          </a:p>
          <a:p>
            <a:pPr marL="0" lvl="0" indent="0">
              <a:buNone/>
              <a:defRPr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c4a7d22385b04c6560a08609013-1024x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683000"/>
            <a:ext cx="4191000" cy="317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3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838575"/>
            <a:ext cx="4191000" cy="301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600200"/>
            <a:ext cx="7543800" cy="4525963"/>
          </a:xfrm>
        </p:spPr>
        <p:txBody>
          <a:bodyPr/>
          <a:lstStyle/>
          <a:p>
            <a:pPr lvl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во Франции, и в Дании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прощанье говорят: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«До свидания»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219201"/>
            <a:ext cx="5334000" cy="3657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гимнастика: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добрым утром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лес зеленый!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добрым утром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липы, клены,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добрым утром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облака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широкая река,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добрым утром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золотистым,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Ясным солнечным, росистым!</a:t>
            </a:r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838200"/>
            <a:ext cx="6400800" cy="3505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Цель:                                                   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Формировать навыки вежливого обращения. </a:t>
            </a: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Задачи: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1. Учить детей выражать чувства добрыми словами.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2. Воспитывать потребность в доброжелательном общении, умение дорожить близкими людьми.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419099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Волшебники – гномы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Немало для нас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Чудесного сделать могли бы,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больше чудес совершает в сто раз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Волшебное слово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«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828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Всем помощникам своим говорим: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0" y="2286000"/>
            <a:ext cx="4495800" cy="1143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6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Благодарим!»</a:t>
            </a:r>
          </a:p>
          <a:p>
            <a:endParaRPr lang="ru-RU" dirty="0"/>
          </a:p>
        </p:txBody>
      </p:sp>
      <p:pic>
        <p:nvPicPr>
          <p:cNvPr id="6" name="Рисунок 5" descr="557fcb2acb44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352800"/>
            <a:ext cx="3886200" cy="3289696"/>
          </a:xfrm>
          <a:prstGeom prst="rect">
            <a:avLst/>
          </a:prstGeom>
        </p:spPr>
      </p:pic>
      <p:pic>
        <p:nvPicPr>
          <p:cNvPr id="5" name="Рисунок 4" descr="0_91650_dc25ba40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4800" y="3124200"/>
            <a:ext cx="6532984" cy="4063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563879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 другу говорю: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«Привет!»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он в ответ: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«Здорово!»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Тут ничего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плохого нет,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Подходят оба слова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600200"/>
            <a:ext cx="69342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Старшему, если встречаемся с ним,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первыми: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«Здравствуйте!»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говорим.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D:\картинки\детские картинки-блестяшки анимашки\d665ccbba39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1800" y="1008954"/>
            <a:ext cx="3500430" cy="5849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600200"/>
            <a:ext cx="64770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 повторять весь день не лень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каждой встрече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«Добрый день!»</a:t>
            </a:r>
          </a:p>
          <a:p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7797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295400"/>
            <a:ext cx="7543800" cy="48307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Яркое солнышко встало опять -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«Доброе утро!»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вы сказать.</a:t>
            </a:r>
          </a:p>
          <a:p>
            <a:endParaRPr lang="ru-RU" dirty="0"/>
          </a:p>
        </p:txBody>
      </p:sp>
      <p:pic>
        <p:nvPicPr>
          <p:cNvPr id="5" name="Рисунок 4" descr="0_78b60_4e978c78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441243"/>
            <a:ext cx="4690864" cy="4720028"/>
          </a:xfrm>
          <a:prstGeom prst="rect">
            <a:avLst/>
          </a:prstGeom>
        </p:spPr>
      </p:pic>
      <p:pic>
        <p:nvPicPr>
          <p:cNvPr id="6" name="Picture 6" descr="Детские отрисовки солнышк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537141" y="0"/>
            <a:ext cx="2606859" cy="222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77970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00200" y="1600200"/>
            <a:ext cx="7086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вы куда-нибудь спешите,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бегу толкая всех подряд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Говорите вежливо: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«Простите!»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Вас за эту вежливость простят.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246</Words>
  <Application>Microsoft Office PowerPoint</Application>
  <PresentationFormat>Экран (4:3)</PresentationFormat>
  <Paragraphs>52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Office Theme</vt:lpstr>
      <vt:lpstr>CorelDRAW</vt:lpstr>
      <vt:lpstr>Муниципальное казенное  дошкольное образовательное учреждение  детский сад «Сказка»</vt:lpstr>
      <vt:lpstr>Слайд 2</vt:lpstr>
      <vt:lpstr>Слайд 3</vt:lpstr>
      <vt:lpstr>Всем помощникам своим говорим:</vt:lpstr>
      <vt:lpstr>Я другу говорю:«Привет!»  А он в ответ:«Здорово!»  Тут ничего  плохого нет, Подходят оба слова    </vt:lpstr>
      <vt:lpstr>Слайд 6</vt:lpstr>
      <vt:lpstr>Слайд 7</vt:lpstr>
      <vt:lpstr>Слайд 8</vt:lpstr>
      <vt:lpstr>Слайд 9</vt:lpstr>
      <vt:lpstr>Слайд 10</vt:lpstr>
      <vt:lpstr>Слайд 11</vt:lpstr>
      <vt:lpstr>Когда нас бранят за шалости,  говорим:  «Прости, пожалуйста!» 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2016-04-19T12:58:59Z</dcterms:created>
  <dcterms:modified xsi:type="dcterms:W3CDTF">2017-06-11T05:50:58Z</dcterms:modified>
</cp:coreProperties>
</file>