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7" r:id="rId17"/>
    <p:sldId id="283" r:id="rId18"/>
    <p:sldId id="289" r:id="rId19"/>
    <p:sldId id="288" r:id="rId20"/>
    <p:sldId id="290" r:id="rId21"/>
    <p:sldId id="291" r:id="rId22"/>
    <p:sldId id="292" r:id="rId23"/>
    <p:sldId id="285" r:id="rId24"/>
    <p:sldId id="28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488832" cy="113813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 учреждение                                                детский сад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«Сказка».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61662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44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 по сказкам</a:t>
            </a:r>
            <a:endParaRPr lang="ru-RU" sz="6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                 </a:t>
            </a:r>
            <a:r>
              <a:rPr lang="ru-RU" dirty="0" smtClean="0"/>
              <a:t>    </a:t>
            </a:r>
            <a:r>
              <a:rPr lang="ru-RU" sz="2600" b="1" dirty="0" smtClean="0"/>
              <a:t>(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для дошкольного возраста</a:t>
            </a:r>
            <a:r>
              <a:rPr lang="ru-RU" sz="2600" b="1" dirty="0" smtClean="0"/>
              <a:t>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Болдырева Л.А.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г. Острогожск -2017 г.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sha_skazkin_do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196752"/>
            <a:ext cx="51125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Ах ты, Петя-простота,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Сплоховал немножко: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послушался кота,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Выглянул в окошко.</a:t>
            </a:r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870493" y="4149080"/>
            <a:ext cx="3323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«Кот, петух и лиса»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kazka_kot_petuh_i_lis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908720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Стоял домик расписной, 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Ох, красивый он какой!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нем зверюшки жили –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Жили не тужили.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пришел медведь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давай реветь.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Мишка домик завалил,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Чуть друзей не раздавил.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581128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«Теремок»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in_794886_origin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017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1412776"/>
            <a:ext cx="4824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Лечит маленьких детей,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Лечит птичек и зверей,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Сквозь очки свои глядит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Добрый доктор ...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3789040"/>
            <a:ext cx="19448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«Айболит»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58_800xauto_keep_ratio-647694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6" y="116632"/>
            <a:ext cx="8880986" cy="6660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51720" y="155679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Ждали маму с молоком,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пустили волка в дом…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Кем же были эти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Маленькие дети?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437112"/>
            <a:ext cx="30344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«Волк и козлята»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view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23728" y="148478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гости к бабушке пошла,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Пироги ей понесла.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Серый Волк за ней следил,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Обманул и проглотил.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149080"/>
            <a:ext cx="34497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«Красная шапочка»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1268760"/>
            <a:ext cx="72728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мире много сказок грустных и смешных,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прожить на свете нам нельзя без них.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герои сказок дарят нам тепло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добро навеки побеждает зло!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asnaja-shapo4ka-500_en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35696" y="1412776"/>
            <a:ext cx="48600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Всех важней она в загадке,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Хоть и в погребе жила: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Репку вытащить из грядки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Деду с бабкой помогла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4005064"/>
            <a:ext cx="1504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«Репка»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47664" y="908720"/>
            <a:ext cx="59046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Возле леса, на опушке,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Трое их живет в избушке.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Там три стула и три кружки,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Три кроватки, три подушки.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Угадайте без подсказки,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герои этой сказки?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4293096"/>
            <a:ext cx="2569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«Три медведя»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2377440"/>
          <a:ext cx="6096000" cy="73152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r>
                        <a:rPr lang="ru-RU" dirty="0"/>
                        <a:t>ОТВЕТ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slide-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79911" y="4406900"/>
            <a:ext cx="4714801" cy="136207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Колобок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620688"/>
            <a:ext cx="648072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dirty="0" smtClean="0"/>
          </a:p>
          <a:p>
            <a:pPr algn="ctr"/>
            <a:endParaRPr lang="ru-RU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Перед волком не дрожал,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 медведя убежал,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лисице на зубок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ж попался…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28729" y="1556792"/>
            <a:ext cx="32865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1-011-slozhenie-i-vychitanie-1-klas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03648" y="476672"/>
            <a:ext cx="36724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Помогла нам яблонька,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Помогла нам печка,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Помогла хорошая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речка.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060848"/>
            <a:ext cx="3312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нам помогали,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нас укрывали,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матушке и батюшке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домой попали.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унес братишка?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книжку.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3933056"/>
            <a:ext cx="27548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Гуси-лебеди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1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0162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547664" y="-3206060"/>
            <a:ext cx="5832648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этой книге именины,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было в ней гостей.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на этих именинах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Появился вдруг злодей.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хотел убить хозяйку,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Чуть ее не погубил,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коварному злодею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Кто-то голову срубил.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85220" y="4221088"/>
            <a:ext cx="4807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К. Чуковский. Муха –Цокотуха)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47848e65a5edd110c0471b96658309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691680" y="1365415"/>
            <a:ext cx="590465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Сидит в корзинке девочка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мишки за спиной.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Он, сам того не ведая,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несет ее домой…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40050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«Маша и медведь»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1124744"/>
            <a:ext cx="8229600" cy="20162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09600" y="1277144"/>
            <a:ext cx="8229600" cy="20162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344</TotalTime>
  <Words>285</Words>
  <Application>Microsoft Office PowerPoint</Application>
  <PresentationFormat>Экран (4:3)</PresentationFormat>
  <Paragraphs>99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Муниципальное казенное дошкольное образовательное  учреждение                                                детский сад «Сказка».</vt:lpstr>
      <vt:lpstr>Слайд 2</vt:lpstr>
      <vt:lpstr>Колобок</vt:lpstr>
      <vt:lpstr>Слайд 4</vt:lpstr>
      <vt:lpstr>Слайд 5</vt:lpstr>
      <vt:lpstr>Слайд 6</vt:lpstr>
      <vt:lpstr>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user</cp:lastModifiedBy>
  <cp:revision>52</cp:revision>
  <dcterms:created xsi:type="dcterms:W3CDTF">2015-11-23T18:32:20Z</dcterms:created>
  <dcterms:modified xsi:type="dcterms:W3CDTF">2017-06-11T06:04:59Z</dcterms:modified>
</cp:coreProperties>
</file>