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86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8" r:id="rId12"/>
    <p:sldId id="269" r:id="rId13"/>
    <p:sldId id="270" r:id="rId14"/>
    <p:sldId id="277" r:id="rId15"/>
    <p:sldId id="276" r:id="rId16"/>
    <p:sldId id="279" r:id="rId17"/>
    <p:sldId id="280" r:id="rId18"/>
    <p:sldId id="283" r:id="rId19"/>
    <p:sldId id="285" r:id="rId20"/>
    <p:sldId id="282" r:id="rId21"/>
    <p:sldId id="275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4B606-F149-4DD5-A8C4-722FC7F1D65E}" type="datetimeFigureOut">
              <a:rPr lang="ru-RU" smtClean="0"/>
              <a:t>11.06.2017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CA9CE-26CF-4A2B-B070-1215CC1237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01146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4B606-F149-4DD5-A8C4-722FC7F1D65E}" type="datetimeFigureOut">
              <a:rPr lang="ru-RU" smtClean="0"/>
              <a:t>11.06.2017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CA9CE-26CF-4A2B-B070-1215CC1237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40406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4B606-F149-4DD5-A8C4-722FC7F1D65E}" type="datetimeFigureOut">
              <a:rPr lang="ru-RU" smtClean="0"/>
              <a:t>11.06.2017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CA9CE-26CF-4A2B-B070-1215CC1237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2650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4B606-F149-4DD5-A8C4-722FC7F1D65E}" type="datetimeFigureOut">
              <a:rPr lang="ru-RU" smtClean="0"/>
              <a:t>11.06.2017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CA9CE-26CF-4A2B-B070-1215CC1237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93288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4B606-F149-4DD5-A8C4-722FC7F1D65E}" type="datetimeFigureOut">
              <a:rPr lang="ru-RU" smtClean="0"/>
              <a:t>11.06.2017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CA9CE-26CF-4A2B-B070-1215CC1237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93776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4B606-F149-4DD5-A8C4-722FC7F1D65E}" type="datetimeFigureOut">
              <a:rPr lang="ru-RU" smtClean="0"/>
              <a:t>11.06.2017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CA9CE-26CF-4A2B-B070-1215CC1237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52747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4B606-F149-4DD5-A8C4-722FC7F1D65E}" type="datetimeFigureOut">
              <a:rPr lang="ru-RU" smtClean="0"/>
              <a:t>11.06.2017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CA9CE-26CF-4A2B-B070-1215CC1237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405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4B606-F149-4DD5-A8C4-722FC7F1D65E}" type="datetimeFigureOut">
              <a:rPr lang="ru-RU" smtClean="0"/>
              <a:t>11.06.2017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CA9CE-26CF-4A2B-B070-1215CC1237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48958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4B606-F149-4DD5-A8C4-722FC7F1D65E}" type="datetimeFigureOut">
              <a:rPr lang="ru-RU" smtClean="0"/>
              <a:t>11.06.2017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CA9CE-26CF-4A2B-B070-1215CC1237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36125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4B606-F149-4DD5-A8C4-722FC7F1D65E}" type="datetimeFigureOut">
              <a:rPr lang="ru-RU" smtClean="0"/>
              <a:t>11.06.2017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CA9CE-26CF-4A2B-B070-1215CC1237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77616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4B606-F149-4DD5-A8C4-722FC7F1D65E}" type="datetimeFigureOut">
              <a:rPr lang="ru-RU" smtClean="0"/>
              <a:t>11.06.2017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CA9CE-26CF-4A2B-B070-1215CC1237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505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24B606-F149-4DD5-A8C4-722FC7F1D65E}" type="datetimeFigureOut">
              <a:rPr lang="ru-RU" smtClean="0"/>
              <a:t>11.06.2017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3CA9CE-26CF-4A2B-B070-1215CC1237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37526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797" y="1628800"/>
            <a:ext cx="7772400" cy="14700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9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403648" y="2060848"/>
            <a:ext cx="5760640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Викторина: Дорожные</a:t>
            </a:r>
            <a:endParaRPr lang="ru-RU" sz="5400" b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/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знаки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214036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99592" y="1340768"/>
            <a:ext cx="684076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4000" dirty="0" smtClean="0">
              <a:latin typeface="Nautilus Pompilius" pitchFamily="2" charset="-52"/>
            </a:endParaRPr>
          </a:p>
          <a:p>
            <a:pPr algn="ctr"/>
            <a:r>
              <a:rPr lang="ru-RU" sz="4000" dirty="0" smtClean="0">
                <a:latin typeface="Nautilus Pompilius" pitchFamily="2" charset="-52"/>
              </a:rPr>
              <a:t>Никогда </a:t>
            </a:r>
            <a:r>
              <a:rPr lang="ru-RU" sz="4000" dirty="0">
                <a:latin typeface="Nautilus Pompilius" pitchFamily="2" charset="-52"/>
              </a:rPr>
              <a:t>не </a:t>
            </a:r>
            <a:r>
              <a:rPr lang="ru-RU" sz="4000" dirty="0" smtClean="0">
                <a:latin typeface="Nautilus Pompilius" pitchFamily="2" charset="-52"/>
              </a:rPr>
              <a:t>подведет</a:t>
            </a:r>
            <a:endParaRPr lang="ru-RU" sz="4000" dirty="0">
              <a:latin typeface="Nautilus Pompilius" pitchFamily="2" charset="-52"/>
            </a:endParaRPr>
          </a:p>
          <a:p>
            <a:pPr algn="ctr"/>
            <a:r>
              <a:rPr lang="ru-RU" sz="4000" dirty="0">
                <a:latin typeface="Nautilus Pompilius" pitchFamily="2" charset="-52"/>
              </a:rPr>
              <a:t>Нас подземный переход</a:t>
            </a:r>
            <a:r>
              <a:rPr lang="ru-RU" sz="4000" dirty="0" smtClean="0">
                <a:latin typeface="Nautilus Pompilius" pitchFamily="2" charset="-52"/>
              </a:rPr>
              <a:t>:</a:t>
            </a:r>
            <a:endParaRPr lang="ru-RU" sz="4000" dirty="0">
              <a:latin typeface="Nautilus Pompilius" pitchFamily="2" charset="-52"/>
            </a:endParaRPr>
          </a:p>
          <a:p>
            <a:pPr algn="ctr"/>
            <a:r>
              <a:rPr lang="ru-RU" sz="4000" dirty="0">
                <a:latin typeface="Nautilus Pompilius" pitchFamily="2" charset="-52"/>
              </a:rPr>
              <a:t>Дорога пешеходная</a:t>
            </a:r>
            <a:br>
              <a:rPr lang="ru-RU" sz="4000" dirty="0">
                <a:latin typeface="Nautilus Pompilius" pitchFamily="2" charset="-52"/>
              </a:rPr>
            </a:br>
            <a:r>
              <a:rPr lang="ru-RU" sz="4000" dirty="0" smtClean="0">
                <a:latin typeface="Nautilus Pompilius" pitchFamily="2" charset="-52"/>
              </a:rPr>
              <a:t>В </a:t>
            </a:r>
            <a:r>
              <a:rPr lang="ru-RU" sz="4000" dirty="0">
                <a:latin typeface="Nautilus Pompilius" pitchFamily="2" charset="-52"/>
              </a:rPr>
              <a:t>нем всегда свободная.</a:t>
            </a:r>
          </a:p>
        </p:txBody>
      </p:sp>
    </p:spTree>
    <p:extLst>
      <p:ext uri="{BB962C8B-B14F-4D97-AF65-F5344CB8AC3E}">
        <p14:creationId xmlns:p14="http://schemas.microsoft.com/office/powerpoint/2010/main" val="8010155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7804" y="764704"/>
            <a:ext cx="3528392" cy="482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257683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115616" y="1268760"/>
            <a:ext cx="72008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4000" dirty="0" smtClean="0">
              <a:latin typeface="Nautilus Pompilius" pitchFamily="2" charset="-52"/>
            </a:endParaRPr>
          </a:p>
          <a:p>
            <a:pPr algn="ctr"/>
            <a:r>
              <a:rPr lang="ru-RU" sz="4000" dirty="0" smtClean="0">
                <a:latin typeface="Nautilus Pompilius" pitchFamily="2" charset="-52"/>
              </a:rPr>
              <a:t>Видно </a:t>
            </a:r>
            <a:r>
              <a:rPr lang="ru-RU" sz="4000" dirty="0">
                <a:latin typeface="Nautilus Pompilius" pitchFamily="2" charset="-52"/>
              </a:rPr>
              <a:t>строить будут дом-</a:t>
            </a:r>
            <a:r>
              <a:rPr lang="ru-RU" sz="4000" dirty="0">
                <a:latin typeface="Nautilus Pompilius" pitchFamily="2" charset="-52"/>
              </a:rPr>
              <a:t/>
            </a:r>
            <a:br>
              <a:rPr lang="ru-RU" sz="4000" dirty="0">
                <a:latin typeface="Nautilus Pompilius" pitchFamily="2" charset="-52"/>
              </a:rPr>
            </a:br>
            <a:r>
              <a:rPr lang="ru-RU" sz="4000" dirty="0">
                <a:latin typeface="Nautilus Pompilius" pitchFamily="2" charset="-52"/>
              </a:rPr>
              <a:t>Кирпичи висят кругом.</a:t>
            </a:r>
            <a:r>
              <a:rPr lang="ru-RU" sz="4000" dirty="0">
                <a:latin typeface="Nautilus Pompilius" pitchFamily="2" charset="-52"/>
              </a:rPr>
              <a:t/>
            </a:r>
            <a:br>
              <a:rPr lang="ru-RU" sz="4000" dirty="0">
                <a:latin typeface="Nautilus Pompilius" pitchFamily="2" charset="-52"/>
              </a:rPr>
            </a:br>
            <a:r>
              <a:rPr lang="ru-RU" sz="4000" dirty="0">
                <a:latin typeface="Nautilus Pompilius" pitchFamily="2" charset="-52"/>
              </a:rPr>
              <a:t>Но у нашего двора</a:t>
            </a:r>
            <a:r>
              <a:rPr lang="ru-RU" sz="4000" dirty="0">
                <a:latin typeface="Nautilus Pompilius" pitchFamily="2" charset="-52"/>
              </a:rPr>
              <a:t/>
            </a:r>
            <a:br>
              <a:rPr lang="ru-RU" sz="4000" dirty="0">
                <a:latin typeface="Nautilus Pompilius" pitchFamily="2" charset="-52"/>
              </a:rPr>
            </a:br>
            <a:r>
              <a:rPr lang="ru-RU" sz="4000" dirty="0">
                <a:latin typeface="Nautilus Pompilius" pitchFamily="2" charset="-52"/>
              </a:rPr>
              <a:t>Стройплощадка не видна.</a:t>
            </a:r>
            <a:endParaRPr lang="ru-RU" sz="4000" dirty="0">
              <a:latin typeface="Nautilus Pompilius" pitchFamily="2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24491766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0647" y="803674"/>
            <a:ext cx="3663164" cy="5250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484134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95536" y="836712"/>
            <a:ext cx="828092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4000" dirty="0" smtClean="0">
              <a:latin typeface="Nautilus Pompilius" pitchFamily="2" charset="-52"/>
            </a:endParaRPr>
          </a:p>
          <a:p>
            <a:pPr algn="ctr"/>
            <a:endParaRPr lang="ru-RU" sz="4000" dirty="0">
              <a:latin typeface="Nautilus Pompilius" pitchFamily="2" charset="-52"/>
            </a:endParaRPr>
          </a:p>
          <a:p>
            <a:pPr algn="ctr"/>
            <a:r>
              <a:rPr lang="ru-RU" sz="4000" dirty="0" smtClean="0">
                <a:latin typeface="Nautilus Pompilius" pitchFamily="2" charset="-52"/>
              </a:rPr>
              <a:t>У </a:t>
            </a:r>
            <a:r>
              <a:rPr lang="ru-RU" sz="4000" dirty="0">
                <a:latin typeface="Nautilus Pompilius" pitchFamily="2" charset="-52"/>
              </a:rPr>
              <a:t>него суровый норов – </a:t>
            </a:r>
            <a:r>
              <a:rPr lang="ru-RU" sz="4000" dirty="0">
                <a:latin typeface="Nautilus Pompilius" pitchFamily="2" charset="-52"/>
              </a:rPr>
              <a:t/>
            </a:r>
            <a:br>
              <a:rPr lang="ru-RU" sz="4000" dirty="0">
                <a:latin typeface="Nautilus Pompilius" pitchFamily="2" charset="-52"/>
              </a:rPr>
            </a:br>
            <a:r>
              <a:rPr lang="ru-RU" sz="4000" dirty="0">
                <a:latin typeface="Nautilus Pompilius" pitchFamily="2" charset="-52"/>
              </a:rPr>
              <a:t>Длинный, толстый, словно боров, </a:t>
            </a:r>
            <a:r>
              <a:rPr lang="ru-RU" sz="4000" dirty="0">
                <a:latin typeface="Nautilus Pompilius" pitchFamily="2" charset="-52"/>
              </a:rPr>
              <a:t/>
            </a:r>
            <a:br>
              <a:rPr lang="ru-RU" sz="4000" dirty="0">
                <a:latin typeface="Nautilus Pompilius" pitchFamily="2" charset="-52"/>
              </a:rPr>
            </a:br>
            <a:r>
              <a:rPr lang="ru-RU" sz="4000" dirty="0">
                <a:latin typeface="Nautilus Pompilius" pitchFamily="2" charset="-52"/>
              </a:rPr>
              <a:t>Он залег у перехода, </a:t>
            </a:r>
            <a:r>
              <a:rPr lang="ru-RU" sz="4000" dirty="0">
                <a:latin typeface="Nautilus Pompilius" pitchFamily="2" charset="-52"/>
              </a:rPr>
              <a:t/>
            </a:r>
            <a:br>
              <a:rPr lang="ru-RU" sz="4000" dirty="0">
                <a:latin typeface="Nautilus Pompilius" pitchFamily="2" charset="-52"/>
              </a:rPr>
            </a:br>
            <a:r>
              <a:rPr lang="ru-RU" sz="4000" dirty="0">
                <a:latin typeface="Nautilus Pompilius" pitchFamily="2" charset="-52"/>
              </a:rPr>
              <a:t>Защищая пешехода.</a:t>
            </a:r>
            <a:endParaRPr lang="ru-RU" sz="4000" dirty="0">
              <a:latin typeface="Nautilus Pompilius" pitchFamily="2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7405330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5943" y="1124932"/>
            <a:ext cx="4770313" cy="42515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405330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561" y="0"/>
            <a:ext cx="9144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340768"/>
            <a:ext cx="8229600" cy="2304256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latin typeface="Nautilus Pompilius" pitchFamily="2" charset="-52"/>
              </a:rPr>
              <a:t/>
            </a:r>
            <a:br>
              <a:rPr lang="ru-RU" sz="4000" dirty="0" smtClean="0">
                <a:latin typeface="Nautilus Pompilius" pitchFamily="2" charset="-52"/>
              </a:rPr>
            </a:br>
            <a:r>
              <a:rPr lang="ru-RU" sz="4000" dirty="0">
                <a:latin typeface="Nautilus Pompilius" pitchFamily="2" charset="-52"/>
              </a:rPr>
              <a:t/>
            </a:r>
            <a:br>
              <a:rPr lang="ru-RU" sz="4000" dirty="0">
                <a:latin typeface="Nautilus Pompilius" pitchFamily="2" charset="-52"/>
              </a:rPr>
            </a:br>
            <a:r>
              <a:rPr lang="ru-RU" sz="4000" dirty="0" smtClean="0">
                <a:latin typeface="Nautilus Pompilius" pitchFamily="2" charset="-52"/>
              </a:rPr>
              <a:t>Путь не близок, на беду,</a:t>
            </a:r>
            <a:br>
              <a:rPr lang="ru-RU" sz="4000" dirty="0" smtClean="0">
                <a:latin typeface="Nautilus Pompilius" pitchFamily="2" charset="-52"/>
              </a:rPr>
            </a:br>
            <a:r>
              <a:rPr lang="ru-RU" sz="4000" dirty="0" smtClean="0">
                <a:latin typeface="Nautilus Pompilius" pitchFamily="2" charset="-52"/>
              </a:rPr>
              <a:t>Ты не взял с собой еду</a:t>
            </a:r>
            <a:br>
              <a:rPr lang="ru-RU" sz="4000" dirty="0" smtClean="0">
                <a:latin typeface="Nautilus Pompilius" pitchFamily="2" charset="-52"/>
              </a:rPr>
            </a:br>
            <a:r>
              <a:rPr lang="ru-RU" sz="4000" dirty="0" smtClean="0">
                <a:latin typeface="Nautilus Pompilius" pitchFamily="2" charset="-52"/>
              </a:rPr>
              <a:t>Вас спасет от голоданья</a:t>
            </a:r>
            <a:br>
              <a:rPr lang="ru-RU" sz="4000" dirty="0" smtClean="0">
                <a:latin typeface="Nautilus Pompilius" pitchFamily="2" charset="-52"/>
              </a:rPr>
            </a:br>
            <a:r>
              <a:rPr lang="ru-RU" sz="4000" dirty="0" smtClean="0">
                <a:latin typeface="Nautilus Pompilius" pitchFamily="2" charset="-52"/>
              </a:rPr>
              <a:t>Знак «Дорожный пункт…»</a:t>
            </a:r>
            <a:endParaRPr lang="ru-RU" sz="4000" dirty="0">
              <a:latin typeface="Nautilus Pompilius" pitchFamily="2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40354053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908720"/>
            <a:ext cx="3312368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354053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971600" y="1484785"/>
            <a:ext cx="705678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4000" dirty="0" smtClean="0">
              <a:latin typeface="Nautilus Pompilius" pitchFamily="2" charset="-52"/>
            </a:endParaRPr>
          </a:p>
          <a:p>
            <a:pPr algn="ctr"/>
            <a:r>
              <a:rPr lang="ru-RU" sz="4000" dirty="0" smtClean="0">
                <a:latin typeface="Nautilus Pompilius" pitchFamily="2" charset="-52"/>
              </a:rPr>
              <a:t>Не </a:t>
            </a:r>
            <a:r>
              <a:rPr lang="ru-RU" sz="4000" dirty="0">
                <a:latin typeface="Nautilus Pompilius" pitchFamily="2" charset="-52"/>
              </a:rPr>
              <a:t>доедешь без бензина </a:t>
            </a:r>
            <a:endParaRPr lang="ru-RU" sz="4000" dirty="0" smtClean="0">
              <a:latin typeface="Nautilus Pompilius" pitchFamily="2" charset="-52"/>
            </a:endParaRPr>
          </a:p>
          <a:p>
            <a:pPr algn="ctr"/>
            <a:r>
              <a:rPr lang="ru-RU" sz="4000" dirty="0" smtClean="0">
                <a:latin typeface="Nautilus Pompilius" pitchFamily="2" charset="-52"/>
              </a:rPr>
              <a:t>До </a:t>
            </a:r>
            <a:r>
              <a:rPr lang="ru-RU" sz="4000" dirty="0">
                <a:latin typeface="Nautilus Pompilius" pitchFamily="2" charset="-52"/>
              </a:rPr>
              <a:t>кафе и магазина. </a:t>
            </a:r>
            <a:endParaRPr lang="ru-RU" sz="4000" dirty="0" smtClean="0">
              <a:latin typeface="Nautilus Pompilius" pitchFamily="2" charset="-52"/>
            </a:endParaRPr>
          </a:p>
          <a:p>
            <a:pPr algn="ctr"/>
            <a:r>
              <a:rPr lang="ru-RU" sz="4000" dirty="0" smtClean="0">
                <a:latin typeface="Nautilus Pompilius" pitchFamily="2" charset="-52"/>
              </a:rPr>
              <a:t>Этот </a:t>
            </a:r>
            <a:r>
              <a:rPr lang="ru-RU" sz="4000" dirty="0">
                <a:latin typeface="Nautilus Pompilius" pitchFamily="2" charset="-52"/>
              </a:rPr>
              <a:t>знак вам скажет звонко: «Рядышком </a:t>
            </a:r>
            <a:r>
              <a:rPr lang="ru-RU" sz="4000" dirty="0" smtClean="0">
                <a:latin typeface="Nautilus Pompilius" pitchFamily="2" charset="-52"/>
              </a:rPr>
              <a:t>…»</a:t>
            </a:r>
            <a:endParaRPr lang="ru-RU" sz="4000" dirty="0">
              <a:latin typeface="Nautilus Pompilius" pitchFamily="2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225958192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83" r="26413"/>
          <a:stretch/>
        </p:blipFill>
        <p:spPr bwMode="auto">
          <a:xfrm>
            <a:off x="3059723" y="836712"/>
            <a:ext cx="3300079" cy="46445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31522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547664" y="1124744"/>
            <a:ext cx="597666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4000" dirty="0" smtClean="0">
              <a:latin typeface="Nautilus Pompilius" pitchFamily="2" charset="-52"/>
            </a:endParaRPr>
          </a:p>
          <a:p>
            <a:pPr algn="ctr"/>
            <a:r>
              <a:rPr lang="ru-RU" sz="4000" dirty="0" smtClean="0">
                <a:latin typeface="Nautilus Pompilius" pitchFamily="2" charset="-52"/>
              </a:rPr>
              <a:t>Никогда </a:t>
            </a:r>
            <a:r>
              <a:rPr lang="ru-RU" sz="4000" dirty="0">
                <a:latin typeface="Nautilus Pompilius" pitchFamily="2" charset="-52"/>
              </a:rPr>
              <a:t>я не сплю</a:t>
            </a:r>
            <a:r>
              <a:rPr lang="ru-RU" sz="4000" dirty="0" smtClean="0">
                <a:latin typeface="Nautilus Pompilius" pitchFamily="2" charset="-52"/>
              </a:rPr>
              <a:t>,</a:t>
            </a:r>
          </a:p>
          <a:p>
            <a:pPr algn="ctr"/>
            <a:r>
              <a:rPr lang="ru-RU" sz="4000" dirty="0" smtClean="0">
                <a:latin typeface="Nautilus Pompilius" pitchFamily="2" charset="-52"/>
              </a:rPr>
              <a:t>На </a:t>
            </a:r>
            <a:r>
              <a:rPr lang="ru-RU" sz="4000" dirty="0">
                <a:latin typeface="Nautilus Pompilius" pitchFamily="2" charset="-52"/>
              </a:rPr>
              <a:t>дорогу </a:t>
            </a:r>
            <a:r>
              <a:rPr lang="ru-RU" sz="4000" dirty="0" smtClean="0">
                <a:latin typeface="Nautilus Pompilius" pitchFamily="2" charset="-52"/>
              </a:rPr>
              <a:t>я смотрю</a:t>
            </a:r>
            <a:r>
              <a:rPr lang="ru-RU" sz="4000" dirty="0">
                <a:latin typeface="Nautilus Pompilius" pitchFamily="2" charset="-52"/>
              </a:rPr>
              <a:t>. </a:t>
            </a:r>
            <a:endParaRPr lang="ru-RU" sz="4000" dirty="0" smtClean="0">
              <a:latin typeface="Nautilus Pompilius" pitchFamily="2" charset="-52"/>
            </a:endParaRPr>
          </a:p>
          <a:p>
            <a:pPr algn="ctr"/>
            <a:r>
              <a:rPr lang="ru-RU" sz="4000" dirty="0" smtClean="0">
                <a:latin typeface="Nautilus Pompilius" pitchFamily="2" charset="-52"/>
              </a:rPr>
              <a:t>Подскажу</a:t>
            </a:r>
            <a:r>
              <a:rPr lang="ru-RU" sz="4000" dirty="0">
                <a:latin typeface="Nautilus Pompilius" pitchFamily="2" charset="-52"/>
              </a:rPr>
              <a:t>, когда стоять, </a:t>
            </a:r>
            <a:endParaRPr lang="ru-RU" sz="4000" dirty="0" smtClean="0">
              <a:latin typeface="Nautilus Pompilius" pitchFamily="2" charset="-52"/>
            </a:endParaRPr>
          </a:p>
          <a:p>
            <a:pPr algn="ctr"/>
            <a:r>
              <a:rPr lang="ru-RU" sz="4000" dirty="0" smtClean="0">
                <a:latin typeface="Nautilus Pompilius" pitchFamily="2" charset="-52"/>
              </a:rPr>
              <a:t>Когда </a:t>
            </a:r>
            <a:r>
              <a:rPr lang="ru-RU" sz="4000" dirty="0">
                <a:latin typeface="Nautilus Pompilius" pitchFamily="2" charset="-52"/>
              </a:rPr>
              <a:t>движенье начинать. </a:t>
            </a:r>
            <a:r>
              <a:rPr lang="ru-RU" sz="4000" dirty="0" smtClean="0">
                <a:latin typeface="Nautilus Pompilius" pitchFamily="2" charset="-52"/>
              </a:rPr>
              <a:t/>
            </a:r>
            <a:br>
              <a:rPr lang="ru-RU" sz="4000" dirty="0" smtClean="0">
                <a:latin typeface="Nautilus Pompilius" pitchFamily="2" charset="-52"/>
              </a:rPr>
            </a:br>
            <a:r>
              <a:rPr lang="ru-RU" sz="4000" dirty="0" smtClean="0">
                <a:latin typeface="Nautilus Pompilius" pitchFamily="2" charset="-52"/>
              </a:rPr>
              <a:t/>
            </a:r>
            <a:br>
              <a:rPr lang="ru-RU" sz="4000" dirty="0" smtClean="0">
                <a:latin typeface="Nautilus Pompilius" pitchFamily="2" charset="-52"/>
              </a:rPr>
            </a:br>
            <a:endParaRPr lang="ru-RU" sz="4000" dirty="0">
              <a:latin typeface="Nautilus Pompilius" pitchFamily="2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308309254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142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115616" y="1412776"/>
            <a:ext cx="691276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4000" dirty="0" smtClean="0">
              <a:latin typeface="Nautilus Pompilius" pitchFamily="2" charset="-52"/>
            </a:endParaRPr>
          </a:p>
          <a:p>
            <a:pPr algn="ctr"/>
            <a:r>
              <a:rPr lang="ru-RU" sz="4000" dirty="0" smtClean="0">
                <a:latin typeface="Nautilus Pompilius" pitchFamily="2" charset="-52"/>
              </a:rPr>
              <a:t>В </a:t>
            </a:r>
            <a:r>
              <a:rPr lang="ru-RU" sz="4000" dirty="0">
                <a:latin typeface="Nautilus Pompilius" pitchFamily="2" charset="-52"/>
              </a:rPr>
              <a:t>этом месте пешеход Терпеливо транспорт ждёт. </a:t>
            </a:r>
            <a:endParaRPr lang="ru-RU" sz="4000" dirty="0" smtClean="0">
              <a:latin typeface="Nautilus Pompilius" pitchFamily="2" charset="-52"/>
            </a:endParaRPr>
          </a:p>
          <a:p>
            <a:pPr algn="ctr"/>
            <a:r>
              <a:rPr lang="ru-RU" sz="4000" dirty="0" smtClean="0">
                <a:latin typeface="Nautilus Pompilius" pitchFamily="2" charset="-52"/>
              </a:rPr>
              <a:t>Он </a:t>
            </a:r>
            <a:r>
              <a:rPr lang="ru-RU" sz="4000" dirty="0">
                <a:latin typeface="Nautilus Pompilius" pitchFamily="2" charset="-52"/>
              </a:rPr>
              <a:t>пешком устал шагать, Хочет пассажиром стать.</a:t>
            </a:r>
            <a:endParaRPr lang="ru-RU" sz="4000" dirty="0">
              <a:latin typeface="Nautilus Pompilius" pitchFamily="2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225958192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9900" y="795338"/>
            <a:ext cx="3290292" cy="526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873823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7166" y="980728"/>
            <a:ext cx="4369668" cy="43696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017601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331640" y="1268760"/>
            <a:ext cx="662473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4000" dirty="0" smtClean="0">
              <a:latin typeface="Nautilus Pompilius" pitchFamily="2" charset="-52"/>
            </a:endParaRPr>
          </a:p>
          <a:p>
            <a:pPr algn="ctr"/>
            <a:r>
              <a:rPr lang="ru-RU" sz="4000" dirty="0" smtClean="0">
                <a:latin typeface="Nautilus Pompilius" pitchFamily="2" charset="-52"/>
              </a:rPr>
              <a:t>Что </a:t>
            </a:r>
            <a:r>
              <a:rPr lang="ru-RU" sz="4000" dirty="0">
                <a:latin typeface="Nautilus Pompilius" pitchFamily="2" charset="-52"/>
              </a:rPr>
              <a:t>за зебра без копыт:</a:t>
            </a:r>
            <a:br>
              <a:rPr lang="ru-RU" sz="4000" dirty="0">
                <a:latin typeface="Nautilus Pompilius" pitchFamily="2" charset="-52"/>
              </a:rPr>
            </a:br>
            <a:r>
              <a:rPr lang="ru-RU" sz="4000" dirty="0">
                <a:latin typeface="Nautilus Pompilius" pitchFamily="2" charset="-52"/>
              </a:rPr>
              <a:t>Не под нею пыль летит,</a:t>
            </a:r>
            <a:br>
              <a:rPr lang="ru-RU" sz="4000" dirty="0">
                <a:latin typeface="Nautilus Pompilius" pitchFamily="2" charset="-52"/>
              </a:rPr>
            </a:br>
            <a:r>
              <a:rPr lang="ru-RU" sz="4000" dirty="0">
                <a:latin typeface="Nautilus Pompilius" pitchFamily="2" charset="-52"/>
              </a:rPr>
              <a:t>А над нею вьюга пыли</a:t>
            </a:r>
            <a:br>
              <a:rPr lang="ru-RU" sz="4000" dirty="0">
                <a:latin typeface="Nautilus Pompilius" pitchFamily="2" charset="-52"/>
              </a:rPr>
            </a:br>
            <a:r>
              <a:rPr lang="ru-RU" sz="4000" dirty="0">
                <a:latin typeface="Nautilus Pompilius" pitchFamily="2" charset="-52"/>
              </a:rPr>
              <a:t>И летят автомобили</a:t>
            </a:r>
            <a:r>
              <a:rPr lang="ru-RU" dirty="0">
                <a:latin typeface="Nautilus Pompilius" pitchFamily="2" charset="-52"/>
              </a:rPr>
              <a:t>. </a:t>
            </a:r>
            <a:endParaRPr lang="ru-RU" dirty="0">
              <a:latin typeface="Nautilus Pompilius" pitchFamily="2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14053646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0288" y="1120775"/>
            <a:ext cx="4541837" cy="4621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914532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425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259632" y="764704"/>
            <a:ext cx="6408712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600" dirty="0" smtClean="0">
              <a:latin typeface="Nautilus Pompilius" pitchFamily="2" charset="-52"/>
            </a:endParaRPr>
          </a:p>
          <a:p>
            <a:pPr algn="ctr"/>
            <a:endParaRPr lang="ru-RU" sz="3600" dirty="0">
              <a:latin typeface="Nautilus Pompilius" pitchFamily="2" charset="-52"/>
            </a:endParaRPr>
          </a:p>
          <a:p>
            <a:pPr algn="ctr"/>
            <a:r>
              <a:rPr lang="ru-RU" sz="4000" dirty="0" smtClean="0">
                <a:latin typeface="Nautilus Pompilius" pitchFamily="2" charset="-52"/>
              </a:rPr>
              <a:t>Здесь </a:t>
            </a:r>
            <a:r>
              <a:rPr lang="ru-RU" sz="4000" dirty="0">
                <a:latin typeface="Nautilus Pompilius" pitchFamily="2" charset="-52"/>
              </a:rPr>
              <a:t>дорожные </a:t>
            </a:r>
            <a:r>
              <a:rPr lang="ru-RU" sz="4000" dirty="0" smtClean="0">
                <a:latin typeface="Nautilus Pompilius" pitchFamily="2" charset="-52"/>
              </a:rPr>
              <a:t>работы-</a:t>
            </a:r>
            <a:endParaRPr lang="ru-RU" sz="4000" dirty="0">
              <a:latin typeface="Nautilus Pompilius" pitchFamily="2" charset="-52"/>
            </a:endParaRPr>
          </a:p>
          <a:p>
            <a:pPr algn="ctr"/>
            <a:r>
              <a:rPr lang="ru-RU" sz="4000" dirty="0">
                <a:latin typeface="Nautilus Pompilius" pitchFamily="2" charset="-52"/>
              </a:rPr>
              <a:t>Ни проехать, ни пройти</a:t>
            </a:r>
            <a:r>
              <a:rPr lang="ru-RU" sz="4000" dirty="0" smtClean="0">
                <a:latin typeface="Nautilus Pompilius" pitchFamily="2" charset="-52"/>
              </a:rPr>
              <a:t>.</a:t>
            </a:r>
            <a:endParaRPr lang="ru-RU" sz="4000" dirty="0">
              <a:latin typeface="Nautilus Pompilius" pitchFamily="2" charset="-52"/>
            </a:endParaRPr>
          </a:p>
          <a:p>
            <a:pPr algn="ctr"/>
            <a:r>
              <a:rPr lang="ru-RU" sz="4000" dirty="0">
                <a:latin typeface="Nautilus Pompilius" pitchFamily="2" charset="-52"/>
              </a:rPr>
              <a:t>Это место </a:t>
            </a:r>
            <a:r>
              <a:rPr lang="ru-RU" sz="4000" dirty="0" smtClean="0">
                <a:latin typeface="Nautilus Pompilius" pitchFamily="2" charset="-52"/>
              </a:rPr>
              <a:t>пешеходу</a:t>
            </a:r>
            <a:endParaRPr lang="ru-RU" sz="4000" dirty="0">
              <a:latin typeface="Nautilus Pompilius" pitchFamily="2" charset="-52"/>
            </a:endParaRPr>
          </a:p>
          <a:p>
            <a:pPr algn="ctr"/>
            <a:r>
              <a:rPr lang="ru-RU" sz="4000" dirty="0" smtClean="0">
                <a:latin typeface="Nautilus Pompilius" pitchFamily="2" charset="-52"/>
              </a:rPr>
              <a:t>    Лучше </a:t>
            </a:r>
            <a:r>
              <a:rPr lang="ru-RU" sz="4000" dirty="0">
                <a:latin typeface="Nautilus Pompilius" pitchFamily="2" charset="-52"/>
              </a:rPr>
              <a:t>просто обойти. </a:t>
            </a:r>
            <a:r>
              <a:rPr lang="ru-RU" sz="3600" dirty="0">
                <a:latin typeface="Nautilus Pompilius" pitchFamily="2" charset="-52"/>
              </a:rPr>
              <a:t>   </a:t>
            </a:r>
          </a:p>
        </p:txBody>
      </p:sp>
    </p:spTree>
    <p:extLst>
      <p:ext uri="{BB962C8B-B14F-4D97-AF65-F5344CB8AC3E}">
        <p14:creationId xmlns:p14="http://schemas.microsoft.com/office/powerpoint/2010/main" val="27837450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124744"/>
            <a:ext cx="4786741" cy="4297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093856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043608" y="1556792"/>
            <a:ext cx="705678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>
                <a:latin typeface="Nautilus Pompilius" pitchFamily="2" charset="-52"/>
              </a:rPr>
              <a:t>Эй, водитель осторожно</a:t>
            </a:r>
            <a:r>
              <a:rPr lang="ru-RU" sz="4000" dirty="0" smtClean="0">
                <a:latin typeface="Nautilus Pompilius" pitchFamily="2" charset="-52"/>
              </a:rPr>
              <a:t>!</a:t>
            </a:r>
            <a:endParaRPr lang="ru-RU" sz="4000" dirty="0">
              <a:latin typeface="Nautilus Pompilius" pitchFamily="2" charset="-52"/>
            </a:endParaRPr>
          </a:p>
          <a:p>
            <a:pPr algn="ctr"/>
            <a:r>
              <a:rPr lang="ru-RU" sz="4000" dirty="0">
                <a:latin typeface="Nautilus Pompilius" pitchFamily="2" charset="-52"/>
              </a:rPr>
              <a:t>Ехать быстро невозможно</a:t>
            </a:r>
            <a:r>
              <a:rPr lang="ru-RU" sz="4000" dirty="0" smtClean="0">
                <a:latin typeface="Nautilus Pompilius" pitchFamily="2" charset="-52"/>
              </a:rPr>
              <a:t>.</a:t>
            </a:r>
            <a:endParaRPr lang="ru-RU" sz="4000" dirty="0">
              <a:latin typeface="Nautilus Pompilius" pitchFamily="2" charset="-52"/>
            </a:endParaRPr>
          </a:p>
          <a:p>
            <a:pPr algn="ctr"/>
            <a:r>
              <a:rPr lang="ru-RU" sz="4000" dirty="0">
                <a:latin typeface="Nautilus Pompilius" pitchFamily="2" charset="-52"/>
              </a:rPr>
              <a:t>Знают люди все на </a:t>
            </a:r>
            <a:r>
              <a:rPr lang="ru-RU" sz="4000" dirty="0" smtClean="0">
                <a:latin typeface="Nautilus Pompilius" pitchFamily="2" charset="-52"/>
              </a:rPr>
              <a:t>свете-</a:t>
            </a:r>
            <a:endParaRPr lang="ru-RU" sz="4000" dirty="0">
              <a:latin typeface="Nautilus Pompilius" pitchFamily="2" charset="-52"/>
            </a:endParaRPr>
          </a:p>
          <a:p>
            <a:pPr algn="ctr"/>
            <a:r>
              <a:rPr lang="ru-RU" sz="4000" dirty="0">
                <a:latin typeface="Nautilus Pompilius" pitchFamily="2" charset="-52"/>
              </a:rPr>
              <a:t>В этом месте ходят дети!</a:t>
            </a:r>
          </a:p>
        </p:txBody>
      </p:sp>
    </p:spTree>
    <p:extLst>
      <p:ext uri="{BB962C8B-B14F-4D97-AF65-F5344CB8AC3E}">
        <p14:creationId xmlns:p14="http://schemas.microsoft.com/office/powerpoint/2010/main" val="8922485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050" name="Picture 2" descr="http://cs622823.vk.me/v622823259/4317f/RJpJp6WXrl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124745"/>
            <a:ext cx="4248472" cy="4002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661698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120</Words>
  <Application>Microsoft Office PowerPoint</Application>
  <PresentationFormat>Экран (4:3)</PresentationFormat>
  <Paragraphs>36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Путь не близок, на беду, Ты не взял с собой еду Вас спасет от голоданья Знак «Дорожный пункт…»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777</dc:creator>
  <cp:lastModifiedBy>777</cp:lastModifiedBy>
  <cp:revision>7</cp:revision>
  <dcterms:created xsi:type="dcterms:W3CDTF">2017-06-10T05:58:06Z</dcterms:created>
  <dcterms:modified xsi:type="dcterms:W3CDTF">2017-06-11T08:20:28Z</dcterms:modified>
</cp:coreProperties>
</file>