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60" r:id="rId6"/>
    <p:sldId id="27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16" initials="2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60"/>
  </p:normalViewPr>
  <p:slideViewPr>
    <p:cSldViewPr>
      <p:cViewPr>
        <p:scale>
          <a:sx n="107" d="100"/>
          <a:sy n="107" d="100"/>
        </p:scale>
        <p:origin x="-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6-12T12:08:14.823" idx="1">
    <p:pos x="5760" y="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800B4-3EE2-4BE4-B373-6AE1B8B66E40}" type="datetimeFigureOut">
              <a:rPr lang="ru-RU" smtClean="0"/>
              <a:t>12.06.2017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eg\Desktop\к дню россии\фон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484784"/>
            <a:ext cx="8352928" cy="5047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 </a:t>
            </a:r>
          </a:p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Дню России</a:t>
            </a:r>
          </a:p>
          <a:p>
            <a:pPr algn="ctr"/>
            <a:r>
              <a:rPr lang="ru-RU" sz="3200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</a:p>
          <a:p>
            <a:pPr algn="ctr"/>
            <a:r>
              <a:rPr lang="ru-RU" sz="3200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Казакова </a:t>
            </a:r>
            <a:r>
              <a:rPr lang="ru-RU" sz="3200" i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н.в</a:t>
            </a:r>
            <a:r>
              <a:rPr lang="ru-RU" sz="3200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Мбдоу</a:t>
            </a:r>
            <a:r>
              <a:rPr lang="ru-RU" sz="3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дет.сад</a:t>
            </a:r>
            <a:r>
              <a:rPr lang="ru-RU" sz="3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№3 «золотой ключик»</a:t>
            </a:r>
          </a:p>
          <a:p>
            <a:pPr algn="ctr"/>
            <a:r>
              <a:rPr lang="ru-RU" sz="3200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3200" i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почеп</a:t>
            </a:r>
            <a:r>
              <a:rPr lang="ru-RU" sz="3200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-2</a:t>
            </a:r>
          </a:p>
          <a:p>
            <a:pPr algn="ctr"/>
            <a:r>
              <a:rPr lang="ru-RU" sz="32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2017ГОД</a:t>
            </a:r>
            <a:endParaRPr lang="ru-RU" sz="3200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Oleg\Desktop\к дню россии\2 кад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Oleg\Desktop\к дню россии\с березо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124744"/>
            <a:ext cx="82089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2253" y="260648"/>
            <a:ext cx="58306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latin typeface="+mj-lt"/>
              </a:rPr>
              <a:t>РОССИЯ-РОДИНА МОЯ!</a:t>
            </a:r>
            <a:endParaRPr lang="ru-RU" sz="4400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Oleg\Desktop\к дню россии\с березо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124744"/>
            <a:ext cx="82089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18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651601"/>
            <a:ext cx="3657600" cy="2423160"/>
          </a:xfrm>
        </p:spPr>
      </p:pic>
      <p:pic>
        <p:nvPicPr>
          <p:cNvPr id="512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40960" cy="6480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548680"/>
            <a:ext cx="9417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Для </a:t>
            </a:r>
            <a:r>
              <a:rPr lang="ru-RU" sz="3600" dirty="0" err="1" smtClean="0">
                <a:solidFill>
                  <a:schemeClr val="bg1"/>
                </a:solidFill>
                <a:latin typeface="+mj-lt"/>
              </a:rPr>
              <a:t>ивушки</a:t>
            </a:r>
            <a:r>
              <a:rPr lang="ru-RU" sz="3600" dirty="0" smtClean="0">
                <a:solidFill>
                  <a:schemeClr val="bg1"/>
                </a:solidFill>
                <a:latin typeface="+mj-lt"/>
              </a:rPr>
              <a:t> плакучей нет реченьки милей</a:t>
            </a: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6146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7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525" y="2839244"/>
            <a:ext cx="3028950" cy="2047875"/>
          </a:xfrm>
        </p:spPr>
      </p:pic>
      <p:pic>
        <p:nvPicPr>
          <p:cNvPr id="6146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2" y="188640"/>
            <a:ext cx="9144000" cy="64807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5576" y="5949280"/>
            <a:ext cx="781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Для беленькой берёзки опушки нет родней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725" y="2839244"/>
            <a:ext cx="3638550" cy="2047875"/>
          </a:xfrm>
        </p:spPr>
      </p:pic>
      <p:pic>
        <p:nvPicPr>
          <p:cNvPr id="7170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79" y="188640"/>
            <a:ext cx="8742442" cy="64807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632" y="188640"/>
            <a:ext cx="6102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+mj-lt"/>
              </a:rPr>
              <a:t>Россия-страна широких полей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</TotalTime>
  <Words>41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</dc:creator>
  <cp:lastModifiedBy>2016</cp:lastModifiedBy>
  <cp:revision>58</cp:revision>
  <dcterms:created xsi:type="dcterms:W3CDTF">2016-06-12T14:29:18Z</dcterms:created>
  <dcterms:modified xsi:type="dcterms:W3CDTF">2017-06-12T12:03:30Z</dcterms:modified>
</cp:coreProperties>
</file>