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1CB6C-CF44-4355-9937-E9FCE4913877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8C187-0110-4A22-946D-B0E815268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4E0B-7651-47B1-84CA-9090148F932B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A51C-D03F-4BAF-AB44-28DE27394448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2AB1-12E5-4433-A185-172E12D2F7C2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4B6B-8ADB-4CF6-83A9-6E195703B2A5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7EE-14DE-4673-94B8-B5D9DFC38D01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EBC0-8060-4AAB-8B34-4155FE62C047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37A00-436C-4C82-89DF-4A196041DB98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3E73-8D84-4FFF-AA6A-F5297F1F730D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59CC-0FF4-4DEA-B8CE-22C49C2924CC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5A59-0CE6-4B52-AE88-5123DE127B14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10A2-7A7E-4E26-8F81-6639EC4449A8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1C065-8AEC-497D-80F4-28DE56D7D651}" type="datetime1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слайд 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Аудиовизуальный курс как средство социализации младших школьников с нарушением слуха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9464" y="4941168"/>
            <a:ext cx="4424536" cy="17526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Пастухова С.С.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59832" y="6492875"/>
            <a:ext cx="2895600" cy="365125"/>
          </a:xfrm>
        </p:spPr>
        <p:txBody>
          <a:bodyPr/>
          <a:lstStyle/>
          <a:p>
            <a:r>
              <a:rPr lang="ru-RU" dirty="0" smtClean="0"/>
              <a:t>слайд 1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6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44824"/>
            <a:ext cx="4320480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«А»класс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1 и 2 четверть</a:t>
            </a:r>
            <a:endParaRPr lang="ru-RU" sz="2800" dirty="0"/>
          </a:p>
        </p:txBody>
      </p:sp>
      <p:pic>
        <p:nvPicPr>
          <p:cNvPr id="1026" name="Picture 2" descr="C:\Users\user\Desktop\фотки 2 а АВК октябрь 2015\20151029_1840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808312" cy="3672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фотки 2 а АВК октябрь 2015\20151029_1841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88640"/>
            <a:ext cx="345638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user\Desktop\фотки 2 а АВК октябрь 2015\20151029_1850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573016"/>
            <a:ext cx="446449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10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6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Аудиовизуальный метод –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интегральная часть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верботонального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метода, авторами которого являются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П.Губерина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(Загреб, Хорватия ) профессор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П.Ривенс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(Париж)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 2</a:t>
            </a: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6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Аудиовизуальный курс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Слушаю и смотрю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картинки  АВК\ух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424847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картинки  АВК\глаз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564904"/>
            <a:ext cx="4032448" cy="372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3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G:\картинки  АВК\дети говоря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8280920" cy="39330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32403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Целью всего аудиовизуального курса является перенос аудиовизуального речевого материала в самостоятельную речь. При соблюдении физиологических, биологических законов усвоения речи и активном сотрудничестве ребенка, можно добиться положительных результатов.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4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990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Весь лексический и грамматический материал ребенок получает в форме диалогов.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Аудиовизуальный курс «Мурка»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Петя: Смотри, Вова, у меня есть собака.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Вова: Смотри, Петя, у меня есть кошка. Её зовут Мурка.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Петя: Тебе подарил её дедушка?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Вова: Нет, бабушка.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Петя: У тебя — кошка.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собака.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лапы - грязные.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глаза - круглые. Мурка: Мяу, мяу. Вова: Мурка голодная.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Вова: Щенок чёрный, а кошка белая.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Осторожно, Мурка, молоко горячее.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5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990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уроки по изучению аудиовизуального курса может быть включено восприятие на слух неречевых звуков (звонок в дверь, звонок будильника, пение птиц, голоса животных, музыка и т.д.).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6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990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Ученики не заучивают наизусть отдельные слова, предложения и грамматические правила. Они сначала усваивают готовые языковые структуры, которые воспринимаются глобально, а затем анализируются.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7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990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81736"/>
            <a:ext cx="6804248" cy="2376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Основные задачи АВК  - приближение устной и письменной речи детей с нарушением слуха к уровню слышащих, расширению речевого словаря, более свободному общению со слышащими сверстниками и взрослыми по средствам устной речи.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user\Desktop\дружба дет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7620000" cy="465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8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990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АУДИОВИЗУАЛЬНЫЙ КУРС</a:t>
            </a:r>
            <a:b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spc="3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в работе с детьми </a:t>
            </a:r>
            <a:br>
              <a:rPr lang="ru-RU" sz="2700" spc="3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spc="3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школьном отделении СКШ №1708</a:t>
            </a:r>
            <a:endParaRPr lang="ru-RU" sz="2700" spc="3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ки 2 а АВК октябрь 2015\20151029_1849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2880319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51029_1841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556792"/>
            <a:ext cx="5184576" cy="3260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слайд 9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116</TotalTime>
  <Words>283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Аудиовизуальный курс как средство социализации младших школьников с нарушением слуха</vt:lpstr>
      <vt:lpstr>Аудиовизуальный метод –  это интегральная часть верботонального метода, авторами которого являются П.Губерина (Загреб, Хорватия ) профессор П.Ривенс (Париж)</vt:lpstr>
      <vt:lpstr>Аудиовизуальный курс</vt:lpstr>
      <vt:lpstr>Слайд 4</vt:lpstr>
      <vt:lpstr>Весь лексический и грамматический материал ребенок получает в форме диалогов.</vt:lpstr>
      <vt:lpstr>Слайд 6</vt:lpstr>
      <vt:lpstr>Слайд 7</vt:lpstr>
      <vt:lpstr>Слайд 8</vt:lpstr>
      <vt:lpstr>АУДИОВИЗУАЛЬНЫЙ КУРС Применение в работе с детьми  в школьном отделении СКШ №1708</vt:lpstr>
      <vt:lpstr> 2 «А»класс  1 и 2 четверть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Svetlana</cp:lastModifiedBy>
  <cp:revision>40</cp:revision>
  <dcterms:created xsi:type="dcterms:W3CDTF">2015-10-31T17:07:03Z</dcterms:created>
  <dcterms:modified xsi:type="dcterms:W3CDTF">2017-06-11T20:12:11Z</dcterms:modified>
</cp:coreProperties>
</file>