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9" r:id="rId4"/>
    <p:sldId id="261" r:id="rId5"/>
    <p:sldId id="257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743"/>
            <a:ext cx="9144000" cy="68647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3000372"/>
            <a:ext cx="50720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8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4743"/>
          </a:xfrm>
          <a:prstGeom prst="rect">
            <a:avLst/>
          </a:prstGeom>
          <a:noFill/>
        </p:spPr>
      </p:pic>
      <p:pic>
        <p:nvPicPr>
          <p:cNvPr id="6156" name="Picture 12" descr="http://im4-tub-ru.yandex.net/i?id=194045157-4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054203"/>
            <a:ext cx="2357454" cy="1768091"/>
          </a:xfrm>
          <a:prstGeom prst="rect">
            <a:avLst/>
          </a:prstGeom>
          <a:noFill/>
        </p:spPr>
      </p:pic>
      <p:pic>
        <p:nvPicPr>
          <p:cNvPr id="6160" name="Picture 16" descr="http://im0-tub-ru.yandex.net/i?id=16284492-36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572008"/>
            <a:ext cx="2500315" cy="1666877"/>
          </a:xfrm>
          <a:prstGeom prst="rect">
            <a:avLst/>
          </a:prstGeom>
          <a:noFill/>
        </p:spPr>
      </p:pic>
      <p:pic>
        <p:nvPicPr>
          <p:cNvPr id="6166" name="Picture 22" descr="http://im6-tub-ru.yandex.net/i?id=221978379-71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2857496"/>
            <a:ext cx="2833707" cy="2125281"/>
          </a:xfrm>
          <a:prstGeom prst="rect">
            <a:avLst/>
          </a:prstGeom>
          <a:noFill/>
        </p:spPr>
      </p:pic>
      <p:pic>
        <p:nvPicPr>
          <p:cNvPr id="6168" name="Picture 24" descr="http://im7-tub-ru.yandex.net/i?id=286520719-17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2357430"/>
            <a:ext cx="2786082" cy="2089562"/>
          </a:xfrm>
          <a:prstGeom prst="rect">
            <a:avLst/>
          </a:prstGeom>
          <a:noFill/>
        </p:spPr>
      </p:pic>
      <p:pic>
        <p:nvPicPr>
          <p:cNvPr id="6170" name="Picture 26" descr="http://im3-tub-ru.yandex.net/i?id=222557974-58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4214818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4743"/>
          </a:xfrm>
          <a:prstGeom prst="rect">
            <a:avLst/>
          </a:prstGeom>
          <a:noFill/>
        </p:spPr>
      </p:pic>
      <p:pic>
        <p:nvPicPr>
          <p:cNvPr id="3078" name="Picture 6" descr="http://meinkind.ucoz.de/prasent-n/Katz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143116"/>
            <a:ext cx="2500330" cy="3750495"/>
          </a:xfrm>
          <a:prstGeom prst="rect">
            <a:avLst/>
          </a:prstGeom>
          <a:noFill/>
        </p:spPr>
      </p:pic>
      <p:pic>
        <p:nvPicPr>
          <p:cNvPr id="6" name="Picture 12" descr="http://im4-tub-ru.yandex.net/i?id=194045157-45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643314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4743"/>
          </a:xfrm>
          <a:prstGeom prst="rect">
            <a:avLst/>
          </a:prstGeom>
          <a:noFill/>
        </p:spPr>
      </p:pic>
      <p:pic>
        <p:nvPicPr>
          <p:cNvPr id="20482" name="Picture 2" descr="http://www.artfotki.ru/2/jivitniy_mir11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357430"/>
            <a:ext cx="4743719" cy="3561287"/>
          </a:xfrm>
          <a:prstGeom prst="rect">
            <a:avLst/>
          </a:prstGeom>
          <a:noFill/>
        </p:spPr>
      </p:pic>
      <p:pic>
        <p:nvPicPr>
          <p:cNvPr id="20484" name="Picture 4" descr="http://www.strana-sovetov.com/images/stories/tip/animals/displasia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429000"/>
            <a:ext cx="2976540" cy="223469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4743"/>
          </a:xfrm>
          <a:prstGeom prst="rect">
            <a:avLst/>
          </a:prstGeom>
          <a:noFill/>
        </p:spPr>
      </p:pic>
      <p:pic>
        <p:nvPicPr>
          <p:cNvPr id="5" name="Picture 22" descr="http://im6-tub-ru.yandex.net/i?id=221978379-7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643314"/>
            <a:ext cx="2833707" cy="2125281"/>
          </a:xfrm>
          <a:prstGeom prst="rect">
            <a:avLst/>
          </a:prstGeom>
          <a:noFill/>
        </p:spPr>
      </p:pic>
      <p:pic>
        <p:nvPicPr>
          <p:cNvPr id="5126" name="Picture 6" descr="http://obou.ru/f/w/000/000/920/img_920_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1785926"/>
            <a:ext cx="5219504" cy="391847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743"/>
            <a:ext cx="9144000" cy="6864743"/>
          </a:xfrm>
          <a:prstGeom prst="rect">
            <a:avLst/>
          </a:prstGeom>
          <a:noFill/>
        </p:spPr>
      </p:pic>
      <p:pic>
        <p:nvPicPr>
          <p:cNvPr id="4" name="Picture 24" descr="http://im7-tub-ru.yandex.net/i?id=286520719-1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00438"/>
            <a:ext cx="2786082" cy="2089562"/>
          </a:xfrm>
          <a:prstGeom prst="rect">
            <a:avLst/>
          </a:prstGeom>
          <a:noFill/>
        </p:spPr>
      </p:pic>
      <p:pic>
        <p:nvPicPr>
          <p:cNvPr id="2054" name="Picture 6" descr="http://i.obozrevatel.ua/8/843700/gallery/164315_image_lar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857496"/>
            <a:ext cx="5534025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5908/kur-valentina.13d/0_8e761_7069918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743"/>
            <a:ext cx="9144000" cy="68647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3071810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МОЛОДЦЫ</a:t>
            </a:r>
            <a:r>
              <a:rPr lang="en-US" sz="9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9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2017-06-12T15:55:06Z</dcterms:modified>
</cp:coreProperties>
</file>