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7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7F5ADDF-8BA5-41BE-8CC9-C4FDB9D8EDDC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B4D1DBA-7CAF-440E-8FB9-552CF8F2AE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Экология Самары — пример мирового экологического кризиса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856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86409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Состояние воздуха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5400599" cy="504055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К базовым стационарным источникам атмосферного загрязнения относятся строительная, нефтехимическая, нефтеперерабатывающая, электротехническая, металлургическая, авиаприборостроительная, энергетическая отрасли промышленного производства, которые расположены по всему городу. Наибольшее сосредоточение индустриальных объектов характерно для </a:t>
            </a:r>
            <a:r>
              <a:rPr lang="ru-RU" dirty="0" err="1"/>
              <a:t>Безымянской</a:t>
            </a:r>
            <a:r>
              <a:rPr lang="ru-RU" dirty="0"/>
              <a:t> </a:t>
            </a:r>
            <a:r>
              <a:rPr lang="ru-RU" dirty="0" err="1"/>
              <a:t>промзоны</a:t>
            </a:r>
            <a:r>
              <a:rPr lang="ru-RU" dirty="0"/>
              <a:t>. Средние показатели загрязнения атмосферного воздуха взвесями различных веществ в Самаре на 43 % выше, чем общероссийские среднестатистические данные в этой категории. Самым неблагополучным районом по этим показателям является Кировский район. Максимальное содержание в воздушных массах хлористого водорода фиксируется в </a:t>
            </a:r>
            <a:r>
              <a:rPr lang="ru-RU" dirty="0" err="1"/>
              <a:t>Зубчаниновке</a:t>
            </a:r>
            <a:r>
              <a:rPr lang="ru-RU" dirty="0"/>
              <a:t>. Самым благоприятным районом признан </a:t>
            </a:r>
            <a:r>
              <a:rPr lang="ru-RU" dirty="0" err="1"/>
              <a:t>Красноглинский</a:t>
            </a:r>
            <a:r>
              <a:rPr lang="ru-RU" dirty="0"/>
              <a:t>. </a:t>
            </a:r>
          </a:p>
        </p:txBody>
      </p:sp>
      <p:pic>
        <p:nvPicPr>
          <p:cNvPr id="4" name="Picture 2" descr="C:\Users\User\Desktop\BTJe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980728"/>
            <a:ext cx="280831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295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На территории города расположено несколько очень крупных производственных предприятий, которые ежедневно выбрасывают в атмосферные слои несколько десятков тонн различных загрязняющих веществ. Многие промышленные производства находятся в непосредственной близости от жилых массивов. Наиболее существенные загрязнения производят ОАО «КНПЗ», ОАО «Металлист-Самара» и ОАО «ЗПОН». Основными источниками превышения показателей по формальдегиду, </a:t>
            </a:r>
            <a:r>
              <a:rPr lang="ru-RU" dirty="0" err="1"/>
              <a:t>бензапирену</a:t>
            </a:r>
            <a:r>
              <a:rPr lang="ru-RU" dirty="0"/>
              <a:t> и углеводородам являются автомобильный транспорт и нефтеперерабатывающая промышленность. Озеленение города и лесные массивы составляют порядка 3,5 метров квадратных на одного жителя. Такие показатели не соответствуют необходимым установленным нормативам.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783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125113" cy="92447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Водоснабжение города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5090864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Вода хозяйственно-питьевого назначения для нужд населения города и обеспечения деятельности промышленных объектов Самарской области поступает из подземных водоносных источников и поверхностных вод. Основная потребность области в воде питьевого назначения удовлетворяется посредством использования поверхностных источников, основным из который является река Волга. Менее 40 % составляют подземные воды. Разведанные и утверждённые резервы подземных вод, которые могут быть пригодны для использования в хозяйственно-питьевом и производственно-техническом водоснабжении, составляют порядка 2,7 млн кубометров ежесуточно</a:t>
            </a:r>
          </a:p>
        </p:txBody>
      </p:sp>
      <p:pic>
        <p:nvPicPr>
          <p:cNvPr id="9218" name="Picture 2" descr="C:\Users\User\Desktop\zagrjaznennaja-zeml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44824"/>
            <a:ext cx="302433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122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052737"/>
            <a:ext cx="7125112" cy="48060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Достаточность водных запасов в Самарской области нивелируется в значительной степени проблемами </a:t>
            </a:r>
            <a:r>
              <a:rPr lang="ru-RU" dirty="0" err="1"/>
              <a:t>водообеспечения</a:t>
            </a:r>
            <a:r>
              <a:rPr lang="ru-RU" dirty="0"/>
              <a:t> населения. В основе этих проблем лежат крайне неравномерное распределение водных запасов по территории области, существенные показатели их временной изменчивости, а также высокая степень загрязнения. Территория Самарской области характеризуется значительным распространением площадей водных источников, обладающих минерализацией на уровне 1 г/л. Воды, имеющие различную степень отклонения от установленных санитарных норм и обладающие высокой жёсткостью, являются результатом воздействия минералогического состава пород и гидродинамических условий. Воды, характеризующиеся минерализацией в пределах 1,0–1,5 г/л, менее развиты, и их преобладание наблюдается вдоль речных русел. К таким руслам относятся реки Большой </a:t>
            </a:r>
            <a:r>
              <a:rPr lang="ru-RU" dirty="0" err="1"/>
              <a:t>Кинель</a:t>
            </a:r>
            <a:r>
              <a:rPr lang="ru-RU" dirty="0"/>
              <a:t> и </a:t>
            </a:r>
            <a:r>
              <a:rPr lang="ru-RU" dirty="0" err="1"/>
              <a:t>Кондурча</a:t>
            </a:r>
            <a:r>
              <a:rPr lang="ru-RU" dirty="0"/>
              <a:t>. В северной части области воды с подобной степенью минерализации приурочены к татарским и казанским отложениям, которые залегают на поверхности. </a:t>
            </a:r>
          </a:p>
        </p:txBody>
      </p:sp>
    </p:spTree>
    <p:extLst>
      <p:ext uri="{BB962C8B-B14F-4D97-AF65-F5344CB8AC3E}">
        <p14:creationId xmlns:p14="http://schemas.microsoft.com/office/powerpoint/2010/main" val="966744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92696"/>
            <a:ext cx="5146733" cy="55446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Такой тип воды в соответствии с разрешением </a:t>
            </a:r>
            <a:r>
              <a:rPr lang="ru-RU" dirty="0" err="1"/>
              <a:t>Роспотребнадзора</a:t>
            </a:r>
            <a:r>
              <a:rPr lang="ru-RU" dirty="0"/>
              <a:t> используется для водоснабжения хозяйственно-питьевого назначения. Юго-восток области отличается наличием слабосолоноватых вод с минерализацией от 1,5 до 3,0 г/л. Такие воды распространены на территории муниципальных районов </a:t>
            </a:r>
            <a:r>
              <a:rPr lang="ru-RU" dirty="0" err="1"/>
              <a:t>Большеглушицкий</a:t>
            </a:r>
            <a:r>
              <a:rPr lang="ru-RU" dirty="0"/>
              <a:t> и </a:t>
            </a:r>
            <a:r>
              <a:rPr lang="ru-RU" dirty="0" err="1"/>
              <a:t>Елховский</a:t>
            </a:r>
            <a:r>
              <a:rPr lang="ru-RU" dirty="0"/>
              <a:t>. В южной части Самарской области преобладают воды с концентрацией минерализации выше 3 г/л. Особенно большое количество таких источников фиксируется в </a:t>
            </a:r>
            <a:r>
              <a:rPr lang="ru-RU" dirty="0" err="1"/>
              <a:t>Большеглушицком</a:t>
            </a:r>
            <a:r>
              <a:rPr lang="ru-RU" dirty="0"/>
              <a:t>, </a:t>
            </a:r>
            <a:r>
              <a:rPr lang="ru-RU" dirty="0" err="1"/>
              <a:t>Большечерниговском</a:t>
            </a:r>
            <a:r>
              <a:rPr lang="ru-RU" dirty="0"/>
              <a:t> и Красноармейском муниципальных районах. Соглашение с </a:t>
            </a:r>
            <a:r>
              <a:rPr lang="ru-RU" dirty="0" err="1"/>
              <a:t>Роспотребнадзором</a:t>
            </a:r>
            <a:r>
              <a:rPr lang="ru-RU" dirty="0"/>
              <a:t> позволяет использовать населению такие воды для хозяйственно-питьевых целей после предварительной водоподготовки. </a:t>
            </a:r>
          </a:p>
          <a:p>
            <a:endParaRPr lang="ru-RU" dirty="0"/>
          </a:p>
        </p:txBody>
      </p:sp>
      <p:pic>
        <p:nvPicPr>
          <p:cNvPr id="8194" name="Picture 2" descr="C:\Users\User\Desktop\dorogi-Sama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340768"/>
            <a:ext cx="273630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488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Антропоэкологическая</a:t>
            </a:r>
            <a:r>
              <a:rPr lang="ru-RU" b="1" dirty="0"/>
              <a:t> оценка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4"/>
            <a:ext cx="4138621" cy="482453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Природные условия Самарской области могут быть оценены как благоприятные. В городских условиях показатель экологической чистоты ниже из-за высокого уровня антропогенного воздействия на природную среду. Наблюдается смена обстановки комфортности в условиях районов города.</a:t>
            </a:r>
          </a:p>
        </p:txBody>
      </p:sp>
      <p:pic>
        <p:nvPicPr>
          <p:cNvPr id="4" name="Picture 2" descr="C:\Users\User\Desktop\uborka-muso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64088" y="2348880"/>
            <a:ext cx="3291840" cy="218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035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Положительными сторонами являются: </a:t>
            </a:r>
            <a:endParaRPr lang="ru-RU" dirty="0" smtClean="0"/>
          </a:p>
          <a:p>
            <a:r>
              <a:rPr lang="ru-RU" dirty="0" smtClean="0"/>
              <a:t>наличие </a:t>
            </a:r>
            <a:r>
              <a:rPr lang="ru-RU" dirty="0"/>
              <a:t>хорошей транспортной развязки всех видов</a:t>
            </a:r>
            <a:r>
              <a:rPr lang="ru-RU" dirty="0" smtClean="0"/>
              <a:t>;</a:t>
            </a:r>
          </a:p>
          <a:p>
            <a:r>
              <a:rPr lang="ru-RU" dirty="0"/>
              <a:t>стабильный показатель обеспеченности водными запасами и рекреационными ресурсами; высокий уровень человеческого потенциала, который сформирован в процессе установления высокого образовательного уровня; 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достаточная мобильность и адаптивность населения к условиям рыночной экономики; активная модернизация и автоматизация производственного сектора; </a:t>
            </a:r>
          </a:p>
          <a:p>
            <a:r>
              <a:rPr lang="ru-RU" dirty="0"/>
              <a:t>создание охраняемых природных территорий для сохранения биологического разнообразия; </a:t>
            </a:r>
          </a:p>
          <a:p>
            <a:r>
              <a:rPr lang="ru-RU" dirty="0"/>
              <a:t>относительная близость к столичному региону и высокий уровень обеспеченности жильём.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318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404664"/>
            <a:ext cx="5040560" cy="604867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Основные недостатки условий развития:</a:t>
            </a:r>
          </a:p>
          <a:p>
            <a:r>
              <a:rPr lang="ru-RU" dirty="0"/>
              <a:t> перенасыщенность города производствами по нефтепереработке и нефтехимической промышленности и, как следствие, обострение неблагоприятной экологической обстановки; </a:t>
            </a:r>
          </a:p>
          <a:p>
            <a:r>
              <a:rPr lang="ru-RU" dirty="0"/>
              <a:t>высокая урбанизация и инфраструктурная насыщенность территории способствует неудовлетворительному состоянию сельскохозяйственного сегмента; </a:t>
            </a:r>
          </a:p>
          <a:p>
            <a:r>
              <a:rPr lang="ru-RU" dirty="0"/>
              <a:t>высокий уровень плотности населения; </a:t>
            </a:r>
          </a:p>
          <a:p>
            <a:r>
              <a:rPr lang="ru-RU" dirty="0"/>
              <a:t>наличие высокой поляризации городского населения по уровню дохода и значительный уровень бедности; образование новых социальных болезней; </a:t>
            </a:r>
          </a:p>
          <a:p>
            <a:r>
              <a:rPr lang="ru-RU" dirty="0"/>
              <a:t>недостаточный противоэрозионный уровень грунта, засоление почвенных слоёв, высокий уровень загрязнений водных объектов и воздушного пространства, умеренная степень расчленённости рельефа; </a:t>
            </a:r>
          </a:p>
          <a:p>
            <a:r>
              <a:rPr lang="ru-RU" dirty="0"/>
              <a:t>формирование процессов карстового характера на территории всей Самарской области</a:t>
            </a:r>
          </a:p>
        </p:txBody>
      </p:sp>
      <p:pic>
        <p:nvPicPr>
          <p:cNvPr id="4" name="Picture 2" descr="C:\Users\User\Desktop\sto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68760"/>
            <a:ext cx="309634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858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5113" cy="66504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Выводы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9" y="1340768"/>
            <a:ext cx="5544616" cy="51125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Несмотря на то что в экологическом плане Самара и область относятся к наиболее неблагополучным в РФ, фиксируется наличие определённых сдвигов в сторону улучшения. С целью захоронения промышленных отходов токсичного характера произведён ввод в эксплуатацию нескольких современных полигонов: АО «</a:t>
            </a:r>
            <a:r>
              <a:rPr lang="ru-RU" dirty="0" err="1"/>
              <a:t>Новокуйбышевский</a:t>
            </a:r>
            <a:r>
              <a:rPr lang="ru-RU" dirty="0"/>
              <a:t> НПЗ», АО «</a:t>
            </a:r>
            <a:r>
              <a:rPr lang="ru-RU" dirty="0" err="1"/>
              <a:t>Синтезспирт</a:t>
            </a:r>
            <a:r>
              <a:rPr lang="ru-RU" dirty="0"/>
              <a:t>». Для получения стабильных результатов в области экологического оздоровления городской природной среды Департаментом благоустройства и экологии была разработана ведомственная целевая экологическая программа города </a:t>
            </a:r>
            <a:r>
              <a:rPr lang="ru-RU" dirty="0" smtClean="0"/>
              <a:t>Самара.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  <p:pic>
        <p:nvPicPr>
          <p:cNvPr id="1026" name="Picture 2" descr="C:\Users\User\Desktop\gorodskaja-infrastuktu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556792"/>
            <a:ext cx="2376264" cy="273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717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9" y="1807361"/>
            <a:ext cx="3600400" cy="40514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Самара </a:t>
            </a:r>
            <a:r>
              <a:rPr lang="ru-RU" dirty="0"/>
              <a:t>— один из старейших городов в Среднем Поволжье России. Представляет центр Самарской области и Поволжского экономического района. Самара относится к крупным экономическим, транспортным, научно-образовательным и культурным центрам России. Преобладающие в городе промышленные отрасли представлены машиностроением, нефтепереработкой и пищевым производством.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User\Desktop\Samara-360x2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381642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476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593036"/>
          </a:xfrm>
        </p:spPr>
        <p:txBody>
          <a:bodyPr/>
          <a:lstStyle/>
          <a:p>
            <a:r>
              <a:rPr lang="ru-RU" b="1" dirty="0"/>
              <a:t>Рельеф местности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1" y="1484784"/>
            <a:ext cx="4392488" cy="489654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Городской рельеф отличается умеренной холмистостью. Наибольшая высота характерна для северной части города — </a:t>
            </a:r>
            <a:r>
              <a:rPr lang="ru-RU" dirty="0" err="1" smtClean="0"/>
              <a:t>Красноглинского</a:t>
            </a:r>
            <a:r>
              <a:rPr lang="ru-RU" dirty="0" smtClean="0"/>
              <a:t> </a:t>
            </a:r>
            <a:r>
              <a:rPr lang="ru-RU" dirty="0"/>
              <a:t>района, к которому относятся Сокольи горы. Наивысшая точка местности, входящая в административный сегмент Самары, — гора Тип-</a:t>
            </a:r>
            <a:r>
              <a:rPr lang="ru-RU" dirty="0" err="1"/>
              <a:t>Тяв</a:t>
            </a:r>
            <a:r>
              <a:rPr lang="ru-RU" dirty="0"/>
              <a:t>, возвышающаяся на 286 метров над уровнем моря. Параллельно реке Волга перемежаемая оврагами местность плавно снижается в районе площади Революции до 28 метров над уровнем моря, что совпадает с точкой высоты Волги. На юге и юго-востоке города, немного не доходя улицы Победы, городской ландшафт обладает более резким понижением, а затем поступательно снижается до уровня реки Самары. Преобладание песчаных почв наблюдается в направлении Волги, а глинистых — в направлении реки Самара. </a:t>
            </a:r>
          </a:p>
          <a:p>
            <a:endParaRPr lang="ru-RU" dirty="0"/>
          </a:p>
        </p:txBody>
      </p:sp>
      <p:pic>
        <p:nvPicPr>
          <p:cNvPr id="1027" name="Picture 3" descr="C:\Users\User\Desktop\reka-Sama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049016"/>
            <a:ext cx="2790056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915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59303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Население города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4392487" cy="504055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Показатели численности населения на начало прошлого года вывели Самару на седьмое место из 1,1 тыс. городов России. Основными обстоятельствами, которые приводили к снижению численности населения, был отток людей миграционного характера. Численность населения городского округа Самара по данным на текущий год составила 1 171 409 человек. В состав городского округа Самара входят непосредственно сам город Самара, село Ясная Поляна и посёлок Козелки. Сам город состоит из девяти административных районов: Куйбышевского, Самарского, Ленинского, Железнодорожного, Октябрьского, Советского, Промышленного, Кировского и </a:t>
            </a:r>
            <a:r>
              <a:rPr lang="ru-RU" dirty="0" err="1"/>
              <a:t>Красноглинского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pic>
        <p:nvPicPr>
          <p:cNvPr id="3074" name="Picture 2" descr="C:\Users\User\Desktop\rajony-Sama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060848"/>
            <a:ext cx="316835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392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59303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Промышленность города и техногенная нагрузка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78348"/>
            <a:ext cx="3456384" cy="43589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Самара относится к крупным индустриальным центрам. Основной производственный упор сделан на машиностроение, металлообработку, пищевую, а также космическую и авиационную промышленность. На территории города функционируют порядка 400 крупных и средних предприятий, а также около 4 тысяч мелких производителей. </a:t>
            </a:r>
          </a:p>
        </p:txBody>
      </p:sp>
      <p:pic>
        <p:nvPicPr>
          <p:cNvPr id="6" name="Picture 2" descr="C:\Users\User\Desktop\klimat-Sama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13163"/>
            <a:ext cx="4572000" cy="303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970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индустриальном сегменте города самые масштабные объёмы отгруженной продукции характерны: </a:t>
            </a:r>
          </a:p>
          <a:p>
            <a:r>
              <a:rPr lang="ru-RU" dirty="0"/>
              <a:t>для производства машин, электрооборудования и транспортных средств — почти 44 %;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пищевого производства — почти 22 %; </a:t>
            </a:r>
          </a:p>
          <a:p>
            <a:r>
              <a:rPr lang="ru-RU" dirty="0"/>
              <a:t>для металлургической отрасли и производства готовой металлической продукции — почти 20 %; </a:t>
            </a:r>
          </a:p>
          <a:p>
            <a:r>
              <a:rPr lang="ru-RU" dirty="0"/>
              <a:t>для производства продуктов нефтепереработки — почти 7 %.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511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980729"/>
            <a:ext cx="5400600" cy="48780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Наиболее крупные предприятия города, провоцирующие ухудшение экологической ситуации в черте города и пригороде:</a:t>
            </a:r>
          </a:p>
          <a:p>
            <a:r>
              <a:rPr lang="ru-RU" dirty="0"/>
              <a:t> ЗАО «</a:t>
            </a:r>
            <a:r>
              <a:rPr lang="ru-RU" dirty="0" err="1"/>
              <a:t>АвтоВАЗагрегат</a:t>
            </a:r>
            <a:r>
              <a:rPr lang="ru-RU" dirty="0"/>
              <a:t>»; </a:t>
            </a:r>
          </a:p>
          <a:p>
            <a:r>
              <a:rPr lang="ru-RU" dirty="0"/>
              <a:t>ОАО «</a:t>
            </a:r>
            <a:r>
              <a:rPr lang="ru-RU" dirty="0" err="1"/>
              <a:t>Волгабурмаш</a:t>
            </a:r>
            <a:r>
              <a:rPr lang="ru-RU" dirty="0"/>
              <a:t>»; </a:t>
            </a:r>
          </a:p>
          <a:p>
            <a:r>
              <a:rPr lang="ru-RU" dirty="0"/>
              <a:t>ЗАО «ГК «Электрощит — ТМ Самара»; </a:t>
            </a:r>
          </a:p>
          <a:p>
            <a:r>
              <a:rPr lang="ru-RU" dirty="0"/>
              <a:t>ОАО «</a:t>
            </a:r>
            <a:r>
              <a:rPr lang="ru-RU" dirty="0" err="1"/>
              <a:t>Самаранефтегаз</a:t>
            </a:r>
            <a:r>
              <a:rPr lang="ru-RU" dirty="0"/>
              <a:t>»;</a:t>
            </a:r>
          </a:p>
          <a:p>
            <a:r>
              <a:rPr lang="ru-RU" dirty="0"/>
              <a:t> ОАО «</a:t>
            </a:r>
            <a:r>
              <a:rPr lang="ru-RU" dirty="0" err="1"/>
              <a:t>Новокуйбышевский</a:t>
            </a:r>
            <a:r>
              <a:rPr lang="ru-RU" dirty="0"/>
              <a:t> нефтеперерабатывающий завод»; </a:t>
            </a:r>
          </a:p>
          <a:p>
            <a:r>
              <a:rPr lang="ru-RU" dirty="0"/>
              <a:t>ОАО «Куйбышевский нефтеперерабатывающий завод»; </a:t>
            </a:r>
          </a:p>
          <a:p>
            <a:r>
              <a:rPr lang="ru-RU" dirty="0"/>
              <a:t>ОАО «Самарский металлургический завод». </a:t>
            </a:r>
          </a:p>
          <a:p>
            <a:endParaRPr lang="ru-RU" dirty="0"/>
          </a:p>
        </p:txBody>
      </p:sp>
      <p:pic>
        <p:nvPicPr>
          <p:cNvPr id="4" name="Picture 2" descr="C:\Users\User\Desktop\zagrjazn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04864"/>
            <a:ext cx="273630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278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7370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Общее экологическое состояние города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1412776"/>
            <a:ext cx="5904656" cy="48965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Показатели Самарской области по распространению гельминтозов уверенно обгоняют все регионы России. Лидирующие позиции занимают случаи заражения аскаридозом и </a:t>
            </a:r>
            <a:r>
              <a:rPr lang="ru-RU" dirty="0" err="1"/>
              <a:t>лямблиозом</a:t>
            </a:r>
            <a:r>
              <a:rPr lang="ru-RU" dirty="0"/>
              <a:t>. Областные эпидемиологи связывают рост численности этих гельминтов с наличием антисанитарных условий на самарских рынках и низкой санитарной культурой населения в целом. Кроме того, жаркая погода побуждает людей купаться в водоёмах, которые не предназначены для подобных целей. Министерством здравоохранения города профинансировано приобретение современного лабораторного оборудования и утверждено внедрение новейших методов, позволяющих более точно диагностировать наличие гельминтов в городских водоёмах. </a:t>
            </a:r>
          </a:p>
        </p:txBody>
      </p:sp>
      <p:pic>
        <p:nvPicPr>
          <p:cNvPr id="4" name="Picture 2" descr="C:\Users\User\Desktop\kommunalnoe-hozjajst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44824"/>
            <a:ext cx="230425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873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На основании статистических данных в течение последних лет отмечен стремительный рост заболеваемости населения туберкулёзом и различными болезнями органов дыхания, а также значительно повысился уровень образования злокачественных опухолей. Природно-очаговый тип заболеваемости в Самарской области находится на уровне среднероссийского показателя и оценивается как стабильный. Вспышки дизентерии носят эпизодический характер и представляют собой результат употребления населением города некачественной питьевой воды. Основное влияние на здоровье городского населения оказывают многочисленные факторы неблагоприятной экологической ситуации. Повышение количества заболеваний, связанных с деградацией окружающей природной среды, является следствием техногенных нарушений. </a:t>
            </a:r>
          </a:p>
        </p:txBody>
      </p:sp>
    </p:spTree>
    <p:extLst>
      <p:ext uri="{BB962C8B-B14F-4D97-AF65-F5344CB8AC3E}">
        <p14:creationId xmlns:p14="http://schemas.microsoft.com/office/powerpoint/2010/main" val="1813213078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26</TotalTime>
  <Words>1349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Spring</vt:lpstr>
      <vt:lpstr>Экология Самары — пример мирового экологического кризиса </vt:lpstr>
      <vt:lpstr>Презентация PowerPoint</vt:lpstr>
      <vt:lpstr>Рельеф местности</vt:lpstr>
      <vt:lpstr>Население города  </vt:lpstr>
      <vt:lpstr>Промышленность города и техногенная нагрузка  </vt:lpstr>
      <vt:lpstr>Презентация PowerPoint</vt:lpstr>
      <vt:lpstr>Презентация PowerPoint</vt:lpstr>
      <vt:lpstr>Общее экологическое состояние города  </vt:lpstr>
      <vt:lpstr>Презентация PowerPoint</vt:lpstr>
      <vt:lpstr>Состояние воздуха  </vt:lpstr>
      <vt:lpstr>Презентация PowerPoint</vt:lpstr>
      <vt:lpstr>Водоснабжение города  </vt:lpstr>
      <vt:lpstr>Презентация PowerPoint</vt:lpstr>
      <vt:lpstr>Презентация PowerPoint</vt:lpstr>
      <vt:lpstr>Антропоэкологическая оценка  </vt:lpstr>
      <vt:lpstr>Презентация PowerPoint</vt:lpstr>
      <vt:lpstr>Презентация PowerPoint</vt:lpstr>
      <vt:lpstr>Выводы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Экология Самары — пример мирового экологического кризиса</dc:title>
  <dc:creator>User</dc:creator>
  <cp:lastModifiedBy>User</cp:lastModifiedBy>
  <cp:revision>4</cp:revision>
  <dcterms:created xsi:type="dcterms:W3CDTF">2017-02-26T11:40:21Z</dcterms:created>
  <dcterms:modified xsi:type="dcterms:W3CDTF">2017-02-26T12:08:42Z</dcterms:modified>
</cp:coreProperties>
</file>