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3" r:id="rId4"/>
    <p:sldId id="277" r:id="rId5"/>
    <p:sldId id="257" r:id="rId6"/>
    <p:sldId id="267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838200"/>
            <a:ext cx="6629400" cy="1295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876800"/>
            <a:ext cx="4495800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55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8950" y="381000"/>
            <a:ext cx="20764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60769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4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5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3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40767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4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19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8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5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6600" y="381000"/>
            <a:ext cx="5562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52600"/>
            <a:ext cx="8305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B4C71EC6-210F-42DE-9C53-41977AD35B3D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9832" y="188640"/>
            <a:ext cx="5779368" cy="1259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FFFF"/>
                </a:solidFill>
                <a:latin typeface="Comic Sans MS" pitchFamily="66" charset="0"/>
              </a:rPr>
              <a:t>«Году Экологии-2017» </a:t>
            </a:r>
            <a:r>
              <a:rPr lang="ru-RU" sz="2700" dirty="0" smtClean="0">
                <a:solidFill>
                  <a:srgbClr val="FFFFFF"/>
                </a:solidFill>
                <a:latin typeface="Comic Sans MS" pitchFamily="66" charset="0"/>
              </a:rPr>
              <a:t>посвящается</a:t>
            </a:r>
            <a:br>
              <a:rPr lang="ru-RU" sz="2700" dirty="0" smtClean="0">
                <a:solidFill>
                  <a:srgbClr val="FFFFFF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FFFFFF"/>
                </a:solidFill>
                <a:latin typeface="Comic Sans MS" pitchFamily="66" charset="0"/>
              </a:rPr>
              <a:t>Агитбригада  </a:t>
            </a:r>
            <a:r>
              <a:rPr lang="ru-RU" sz="2700" b="1" dirty="0">
                <a:solidFill>
                  <a:srgbClr val="FFFFFF"/>
                </a:solidFill>
                <a:latin typeface="Comic Sans MS" pitchFamily="66" charset="0"/>
              </a:rPr>
              <a:t>7Б класса «Земляне</a:t>
            </a:r>
            <a:r>
              <a:rPr lang="ru-RU" sz="2700" b="1" dirty="0" smtClean="0">
                <a:solidFill>
                  <a:srgbClr val="FFFFFF"/>
                </a:solidFill>
                <a:latin typeface="Comic Sans MS" pitchFamily="66" charset="0"/>
              </a:rPr>
              <a:t>»</a:t>
            </a:r>
            <a:r>
              <a:rPr lang="ru-RU" sz="2700" b="1" dirty="0">
                <a:solidFill>
                  <a:srgbClr val="FFFFFF"/>
                </a:solidFill>
                <a:latin typeface="Comic Sans MS" pitchFamily="66" charset="0"/>
              </a:rPr>
              <a:t/>
            </a:r>
            <a:br>
              <a:rPr lang="ru-RU" sz="2700" b="1" dirty="0">
                <a:solidFill>
                  <a:srgbClr val="FFFFFF"/>
                </a:solidFill>
                <a:latin typeface="Comic Sans MS" pitchFamily="66" charset="0"/>
              </a:rPr>
            </a:br>
            <a:endParaRPr lang="ru-RU" sz="27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484784"/>
            <a:ext cx="8138864" cy="5040560"/>
          </a:xfrm>
          <a:noFill/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Хроники </a:t>
            </a: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планеты </a:t>
            </a: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Земля…»</a:t>
            </a:r>
          </a:p>
          <a:p>
            <a:pPr marL="0" indent="0" algn="ctr">
              <a:buNone/>
            </a:pPr>
            <a:r>
              <a:rPr lang="ru-RU" b="1" dirty="0">
                <a:latin typeface="Comic Sans MS" pitchFamily="66" charset="0"/>
              </a:rPr>
              <a:t>(по следам «Марсианских хроник</a:t>
            </a:r>
            <a:r>
              <a:rPr lang="ru-RU" b="1" dirty="0" smtClean="0">
                <a:latin typeface="Comic Sans MS" pitchFamily="66" charset="0"/>
              </a:rPr>
              <a:t>»</a:t>
            </a: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 err="1">
                <a:latin typeface="Comic Sans MS" pitchFamily="66" charset="0"/>
              </a:rPr>
              <a:t>Рэя</a:t>
            </a:r>
            <a:r>
              <a:rPr lang="ru-RU" b="1" dirty="0">
                <a:latin typeface="Comic Sans MS" pitchFamily="66" charset="0"/>
              </a:rPr>
              <a:t> </a:t>
            </a:r>
            <a:r>
              <a:rPr lang="ru-RU" b="1" dirty="0" err="1">
                <a:latin typeface="Comic Sans MS" pitchFamily="66" charset="0"/>
              </a:rPr>
              <a:t>Брэдбери</a:t>
            </a:r>
            <a:r>
              <a:rPr lang="ru-RU" b="1" dirty="0">
                <a:latin typeface="Comic Sans MS" pitchFamily="66" charset="0"/>
              </a:rPr>
              <a:t>…)</a:t>
            </a:r>
          </a:p>
          <a:p>
            <a:endParaRPr lang="ru-RU" dirty="0"/>
          </a:p>
          <a:p>
            <a:pPr marL="0" indent="0" algn="r">
              <a:buNone/>
            </a:pP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У нас,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землян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, есть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дар разрушать 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великое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и прекрасное….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1769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Юлия\Desktop\whelrb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8576"/>
            <a:ext cx="9289032" cy="688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95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Юлия\Desktop\56ef88f7d5ce40461774bbbf1a88c4d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95250"/>
            <a:ext cx="9433048" cy="705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2757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Юлия\Desktop\3757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25"/>
            <a:ext cx="9252520" cy="71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2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32656"/>
            <a:ext cx="5779368" cy="648072"/>
          </a:xfrm>
        </p:spPr>
        <p:txBody>
          <a:bodyPr/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/>
            </a:r>
            <a:br>
              <a:rPr lang="ru-RU" sz="4400" dirty="0" smtClean="0">
                <a:latin typeface="Comic Sans MS" pitchFamily="66" charset="0"/>
              </a:rPr>
            </a:br>
            <a:r>
              <a:rPr lang="ru-RU" sz="4400" dirty="0" smtClean="0">
                <a:solidFill>
                  <a:srgbClr val="FFFFFF"/>
                </a:solidFill>
                <a:latin typeface="Comic Sans MS" pitchFamily="66" charset="0"/>
              </a:rPr>
              <a:t>город КАРАБАШ</a:t>
            </a:r>
            <a:br>
              <a:rPr lang="ru-RU" sz="4400" dirty="0" smtClean="0">
                <a:solidFill>
                  <a:srgbClr val="FFFFFF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FFFF"/>
                </a:solidFill>
                <a:latin typeface="Comic Sans MS" pitchFamily="66" charset="0"/>
              </a:rPr>
              <a:t>«черная точка планеты»</a:t>
            </a:r>
            <a:endParaRPr lang="ru-RU" sz="28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Юлия\Desktop\карабаш-10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928992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142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Юлия\Desktop\karabash-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43408"/>
            <a:ext cx="9262045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5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Юлия\Desktop\107386830533589aaf455cac0fd52a15c68b4acc5d82_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8100"/>
            <a:ext cx="932294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FFFFFF"/>
                </a:solidFill>
                <a:latin typeface="Comic Sans MS" pitchFamily="66" charset="0"/>
              </a:rPr>
              <a:t>Я землянин! </a:t>
            </a:r>
            <a:r>
              <a:rPr lang="ru-RU" sz="4000" b="1" dirty="0" err="1" smtClean="0">
                <a:solidFill>
                  <a:srgbClr val="FFFFFF"/>
                </a:solidFill>
                <a:latin typeface="Comic Sans MS" pitchFamily="66" charset="0"/>
              </a:rPr>
              <a:t>Живи,земля</a:t>
            </a:r>
            <a:r>
              <a:rPr lang="ru-RU" sz="4000" b="1" dirty="0" smtClean="0">
                <a:solidFill>
                  <a:srgbClr val="FFFFFF"/>
                </a:solidFill>
                <a:latin typeface="Comic Sans MS" pitchFamily="66" charset="0"/>
              </a:rPr>
              <a:t>!</a:t>
            </a:r>
            <a:endParaRPr lang="ru-RU" sz="40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pic>
        <p:nvPicPr>
          <p:cNvPr id="10243" name="Picture 3" descr="C:\Users\Юлия\Desktop\zwalls.ru-260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181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Синий маховик»">
  <a:themeElements>
    <a:clrScheme name="Тема Office 10">
      <a:dk1>
        <a:srgbClr val="336699"/>
      </a:dk1>
      <a:lt1>
        <a:srgbClr val="CCECFF"/>
      </a:lt1>
      <a:dk2>
        <a:srgbClr val="CCFF66"/>
      </a:dk2>
      <a:lt2>
        <a:srgbClr val="336699"/>
      </a:lt2>
      <a:accent1>
        <a:srgbClr val="DFF3FF"/>
      </a:accent1>
      <a:accent2>
        <a:srgbClr val="A6B84A"/>
      </a:accent2>
      <a:accent3>
        <a:srgbClr val="E2F4FF"/>
      </a:accent3>
      <a:accent4>
        <a:srgbClr val="2A5682"/>
      </a:accent4>
      <a:accent5>
        <a:srgbClr val="ECF8FF"/>
      </a:accent5>
      <a:accent6>
        <a:srgbClr val="96A642"/>
      </a:accent6>
      <a:hlink>
        <a:srgbClr val="73B5CF"/>
      </a:hlink>
      <a:folHlink>
        <a:srgbClr val="008080"/>
      </a:folHlink>
    </a:clrScheme>
    <a:fontScheme name="Тема Offi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E9B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F2D7"/>
        </a:accent5>
        <a:accent6>
          <a:srgbClr val="2D2D8A"/>
        </a:accent6>
        <a:hlink>
          <a:srgbClr val="339966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DEBA"/>
        </a:accent1>
        <a:accent2>
          <a:srgbClr val="F1FFCD"/>
        </a:accent2>
        <a:accent3>
          <a:srgbClr val="FFFFFF"/>
        </a:accent3>
        <a:accent4>
          <a:srgbClr val="000000"/>
        </a:accent4>
        <a:accent5>
          <a:srgbClr val="E7ECD9"/>
        </a:accent5>
        <a:accent6>
          <a:srgbClr val="DAE7BA"/>
        </a:accent6>
        <a:hlink>
          <a:srgbClr val="7B7D37"/>
        </a:hlink>
        <a:folHlink>
          <a:srgbClr val="3A62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777777"/>
        </a:dk1>
        <a:lt1>
          <a:srgbClr val="333333"/>
        </a:lt1>
        <a:dk2>
          <a:srgbClr val="000066"/>
        </a:dk2>
        <a:lt2>
          <a:srgbClr val="D1D1CB"/>
        </a:lt2>
        <a:accent1>
          <a:srgbClr val="99998D"/>
        </a:accent1>
        <a:accent2>
          <a:srgbClr val="6292C6"/>
        </a:accent2>
        <a:accent3>
          <a:srgbClr val="AAAAB8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D1D1CB"/>
        </a:dk2>
        <a:lt2>
          <a:srgbClr val="777777"/>
        </a:lt2>
        <a:accent1>
          <a:srgbClr val="99998D"/>
        </a:accent1>
        <a:accent2>
          <a:srgbClr val="6292C6"/>
        </a:accent2>
        <a:accent3>
          <a:srgbClr val="FFFFFF"/>
        </a:accent3>
        <a:accent4>
          <a:srgbClr val="2A2A2A"/>
        </a:accent4>
        <a:accent5>
          <a:srgbClr val="CACAC5"/>
        </a:accent5>
        <a:accent6>
          <a:srgbClr val="5884B3"/>
        </a:accent6>
        <a:hlink>
          <a:srgbClr val="FEF4AA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ABCF7F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D2E4C0"/>
        </a:accent5>
        <a:accent6>
          <a:srgbClr val="E78A5C"/>
        </a:accent6>
        <a:hlink>
          <a:srgbClr val="EA552C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85CADF"/>
        </a:dk1>
        <a:lt1>
          <a:srgbClr val="DBF0FF"/>
        </a:lt1>
        <a:dk2>
          <a:srgbClr val="CCFFFF"/>
        </a:dk2>
        <a:lt2>
          <a:srgbClr val="003366"/>
        </a:lt2>
        <a:accent1>
          <a:srgbClr val="3F709D"/>
        </a:accent1>
        <a:accent2>
          <a:srgbClr val="00B000"/>
        </a:accent2>
        <a:accent3>
          <a:srgbClr val="EAF6FF"/>
        </a:accent3>
        <a:accent4>
          <a:srgbClr val="71ACBE"/>
        </a:accent4>
        <a:accent5>
          <a:srgbClr val="AFBBCC"/>
        </a:accent5>
        <a:accent6>
          <a:srgbClr val="009F00"/>
        </a:accent6>
        <a:hlink>
          <a:srgbClr val="66CCFF"/>
        </a:hlink>
        <a:folHlink>
          <a:srgbClr val="FFF3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663300"/>
        </a:dk1>
        <a:lt1>
          <a:srgbClr val="D2BA9E"/>
        </a:lt1>
        <a:dk2>
          <a:srgbClr val="DFC08D"/>
        </a:dk2>
        <a:lt2>
          <a:srgbClr val="2D2015"/>
        </a:lt2>
        <a:accent1>
          <a:srgbClr val="C6DF95"/>
        </a:accent1>
        <a:accent2>
          <a:srgbClr val="8F5F2F"/>
        </a:accent2>
        <a:accent3>
          <a:srgbClr val="E5D9CC"/>
        </a:accent3>
        <a:accent4>
          <a:srgbClr val="562A00"/>
        </a:accent4>
        <a:accent5>
          <a:srgbClr val="DFECC8"/>
        </a:accent5>
        <a:accent6>
          <a:srgbClr val="81552A"/>
        </a:accent6>
        <a:hlink>
          <a:srgbClr val="CCB400"/>
        </a:hlink>
        <a:folHlink>
          <a:srgbClr val="5C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969696"/>
        </a:dk1>
        <a:lt1>
          <a:srgbClr val="DEF6F1"/>
        </a:lt1>
        <a:dk2>
          <a:srgbClr val="8BCD33"/>
        </a:dk2>
        <a:lt2>
          <a:srgbClr val="969696"/>
        </a:lt2>
        <a:accent1>
          <a:srgbClr val="E8FFCD"/>
        </a:accent1>
        <a:accent2>
          <a:srgbClr val="8DC6FF"/>
        </a:accent2>
        <a:accent3>
          <a:srgbClr val="ECFAF7"/>
        </a:accent3>
        <a:accent4>
          <a:srgbClr val="7F7F7F"/>
        </a:accent4>
        <a:accent5>
          <a:srgbClr val="F2FFE3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336699"/>
        </a:dk1>
        <a:lt1>
          <a:srgbClr val="CCECFF"/>
        </a:lt1>
        <a:dk2>
          <a:srgbClr val="CCFF66"/>
        </a:dk2>
        <a:lt2>
          <a:srgbClr val="336699"/>
        </a:lt2>
        <a:accent1>
          <a:srgbClr val="DFF3FF"/>
        </a:accent1>
        <a:accent2>
          <a:srgbClr val="A6B84A"/>
        </a:accent2>
        <a:accent3>
          <a:srgbClr val="E2F4FF"/>
        </a:accent3>
        <a:accent4>
          <a:srgbClr val="2A5682"/>
        </a:accent4>
        <a:accent5>
          <a:srgbClr val="ECF8FF"/>
        </a:accent5>
        <a:accent6>
          <a:srgbClr val="96A642"/>
        </a:accent6>
        <a:hlink>
          <a:srgbClr val="73B5CF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000000"/>
        </a:dk1>
        <a:lt1>
          <a:srgbClr val="FFFFD9"/>
        </a:lt1>
        <a:dk2>
          <a:srgbClr val="663300"/>
        </a:dk2>
        <a:lt2>
          <a:srgbClr val="777777"/>
        </a:lt2>
        <a:accent1>
          <a:srgbClr val="F6FDE1"/>
        </a:accent1>
        <a:accent2>
          <a:srgbClr val="BFC39F"/>
        </a:accent2>
        <a:accent3>
          <a:srgbClr val="FFFFE9"/>
        </a:accent3>
        <a:accent4>
          <a:srgbClr val="000000"/>
        </a:accent4>
        <a:accent5>
          <a:srgbClr val="FAFEEE"/>
        </a:accent5>
        <a:accent6>
          <a:srgbClr val="ADB090"/>
        </a:accent6>
        <a:hlink>
          <a:srgbClr val="FE7F52"/>
        </a:hlink>
        <a:folHlink>
          <a:srgbClr val="F836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969696"/>
        </a:dk1>
        <a:lt1>
          <a:srgbClr val="DADAE6"/>
        </a:lt1>
        <a:dk2>
          <a:srgbClr val="FFFFFF"/>
        </a:dk2>
        <a:lt2>
          <a:srgbClr val="3E3E5C"/>
        </a:lt2>
        <a:accent1>
          <a:srgbClr val="C4CFE6"/>
        </a:accent1>
        <a:accent2>
          <a:srgbClr val="9DE719"/>
        </a:accent2>
        <a:accent3>
          <a:srgbClr val="EAEAF0"/>
        </a:accent3>
        <a:accent4>
          <a:srgbClr val="7F7F7F"/>
        </a:accent4>
        <a:accent5>
          <a:srgbClr val="DEE4F0"/>
        </a:accent5>
        <a:accent6>
          <a:srgbClr val="8ED116"/>
        </a:accent6>
        <a:hlink>
          <a:srgbClr val="0066CC"/>
        </a:hlink>
        <a:folHlink>
          <a:srgbClr val="FAFF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«Синий маховик»</Template>
  <TotalTime>135</TotalTime>
  <Words>33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оформления «Синий маховик»</vt:lpstr>
      <vt:lpstr> «Году Экологии-2017» посвящается Агитбригада  7Б класса «Земляне» </vt:lpstr>
      <vt:lpstr>Презентация PowerPoint</vt:lpstr>
      <vt:lpstr>Презентация PowerPoint</vt:lpstr>
      <vt:lpstr>Презентация PowerPoint</vt:lpstr>
      <vt:lpstr> город КАРАБАШ «черная точка планеты»</vt:lpstr>
      <vt:lpstr>Презентация PowerPoint</vt:lpstr>
      <vt:lpstr>Презентация PowerPoint</vt:lpstr>
      <vt:lpstr>Я землянин! Живи,земля!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«Году Экологии-2017» посвящается Агитбригада  7Б класса «Земляне» </dc:title>
  <dc:creator>user</dc:creator>
  <cp:lastModifiedBy>Юлия</cp:lastModifiedBy>
  <cp:revision>22</cp:revision>
  <dcterms:created xsi:type="dcterms:W3CDTF">2017-01-22T14:05:45Z</dcterms:created>
  <dcterms:modified xsi:type="dcterms:W3CDTF">2017-06-12T08:52:59Z</dcterms:modified>
</cp:coreProperties>
</file>