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5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447799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«Наш город - Санкт – Петербург»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638800"/>
            <a:ext cx="8305800" cy="838200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4 –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младшей группы ГБДОУ № 85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Захарова С.В.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domick116.ru/papapojwop/88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133600"/>
            <a:ext cx="4343400" cy="3124200"/>
          </a:xfrm>
          <a:prstGeom prst="rect">
            <a:avLst/>
          </a:prstGeom>
          <a:noFill/>
        </p:spPr>
      </p:pic>
      <p:pic>
        <p:nvPicPr>
          <p:cNvPr id="1028" name="Picture 4" descr="http://www.dumka.ru/products_pictures/3d-pazl-petropavlovskii-sobor-foto-yb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1676399" cy="1752600"/>
          </a:xfrm>
          <a:prstGeom prst="rect">
            <a:avLst/>
          </a:prstGeom>
          <a:noFill/>
        </p:spPr>
      </p:pic>
      <p:pic>
        <p:nvPicPr>
          <p:cNvPr id="1030" name="Picture 6" descr="http://pandia.ru/text/78/020/images/image008_2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286000"/>
            <a:ext cx="1247775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838199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Санкт – Петербург»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stranafestival.ru/sites/default/files/st-peterbur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705600" cy="5314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2819399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04801"/>
            <a:ext cx="4040188" cy="6858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Пётр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4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2401"/>
            <a:ext cx="4041775" cy="838200"/>
          </a:xfrm>
        </p:spPr>
        <p:txBody>
          <a:bodyPr>
            <a:noAutofit/>
          </a:bodyPr>
          <a:lstStyle/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Медный всадник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nikonovexpert.com/wp-content/uploads/2016/05/3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4191000" cy="5105400"/>
          </a:xfrm>
          <a:prstGeom prst="rect">
            <a:avLst/>
          </a:prstGeom>
          <a:noFill/>
        </p:spPr>
      </p:pic>
      <p:pic>
        <p:nvPicPr>
          <p:cNvPr id="15366" name="Picture 6" descr="http://teatrshilovsky.ru/prefix/6193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66800"/>
            <a:ext cx="4419600" cy="5105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90599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Река Нева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kudapiter.ru/uploads/posts/2015-04/1429808008_reka-ne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76200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9144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Крейсер Аврора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reina-tour.ru/Portals/0/img_rus/kreiser-avrora-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76200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Мосты Санкт - Петербурга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 descr="https://halva.epifora.by/wp-content/uploads/2017/04/57cff0dbaa9b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00200"/>
            <a:ext cx="4495800" cy="4724400"/>
          </a:xfrm>
          <a:prstGeom prst="rect">
            <a:avLst/>
          </a:prstGeom>
          <a:noFill/>
        </p:spPr>
      </p:pic>
      <p:pic>
        <p:nvPicPr>
          <p:cNvPr id="17418" name="Picture 10" descr="http://funlib.ru/cimg/2014/102011/28507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41910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762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Невский проспект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spbmy.ru/wp-content/uploads/2016/03/%D0%9D%D0%B5%D0%B2%D1%81%D0%BA%D0%B8%D0%B9_%D0%BF%D1%80%D0%BE%D1%81%D0%BF%D0%B5%D0%BA%D1%82_2-600x3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79248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761999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Дворцовая площадь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www.visit-petersburg.ru/media/uploads/audioguide/9/9_cover.jpg.1050x500_q95_crop_up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6200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858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Эрмитаж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oknasmart.ru/wp-content/uploads/2012/07/skolko-okon-v-ermitaz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84582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762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Летний сад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s://i05.fotocdn.net/s14/13/public_pin_m/94/2478595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8001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49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«Наш город - Санкт – Петербург»</vt:lpstr>
      <vt:lpstr>Слайд 2</vt:lpstr>
      <vt:lpstr>Река Нева</vt:lpstr>
      <vt:lpstr>Крейсер Аврора</vt:lpstr>
      <vt:lpstr>Мосты Санкт - Петербурга</vt:lpstr>
      <vt:lpstr>Невский проспект</vt:lpstr>
      <vt:lpstr>Дворцовая площадь</vt:lpstr>
      <vt:lpstr>Эрмитаж</vt:lpstr>
      <vt:lpstr>Летний сад</vt:lpstr>
      <vt:lpstr>Санкт – Петербург»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город Санкт - Петербург</dc:title>
  <dc:creator>Света</dc:creator>
  <cp:lastModifiedBy>Света</cp:lastModifiedBy>
  <cp:revision>20</cp:revision>
  <dcterms:created xsi:type="dcterms:W3CDTF">2017-05-15T20:09:14Z</dcterms:created>
  <dcterms:modified xsi:type="dcterms:W3CDTF">2017-05-18T07:56:04Z</dcterms:modified>
</cp:coreProperties>
</file>