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8" r:id="rId5"/>
    <p:sldId id="257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B275F-E343-4161-A6C7-30AA989B78C0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5525F-43FB-49E8-ABB5-7101EF05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620925"/>
      </p:ext>
    </p:extLst>
  </p:cSld>
  <p:clrMapOvr>
    <a:masterClrMapping/>
  </p:clrMapOvr>
  <p:transition spd="slow" advClick="0" advTm="10000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B275F-E343-4161-A6C7-30AA989B78C0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5525F-43FB-49E8-ABB5-7101EF05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451339"/>
      </p:ext>
    </p:extLst>
  </p:cSld>
  <p:clrMapOvr>
    <a:masterClrMapping/>
  </p:clrMapOvr>
  <p:transition spd="slow" advClick="0" advTm="10000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B275F-E343-4161-A6C7-30AA989B78C0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5525F-43FB-49E8-ABB5-7101EF05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523335"/>
      </p:ext>
    </p:extLst>
  </p:cSld>
  <p:clrMapOvr>
    <a:masterClrMapping/>
  </p:clrMapOvr>
  <p:transition spd="slow" advClick="0" advTm="10000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B275F-E343-4161-A6C7-30AA989B78C0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5525F-43FB-49E8-ABB5-7101EF05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774411"/>
      </p:ext>
    </p:extLst>
  </p:cSld>
  <p:clrMapOvr>
    <a:masterClrMapping/>
  </p:clrMapOvr>
  <p:transition spd="slow" advClick="0" advTm="10000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B275F-E343-4161-A6C7-30AA989B78C0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5525F-43FB-49E8-ABB5-7101EF05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784899"/>
      </p:ext>
    </p:extLst>
  </p:cSld>
  <p:clrMapOvr>
    <a:masterClrMapping/>
  </p:clrMapOvr>
  <p:transition spd="slow" advClick="0" advTm="10000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B275F-E343-4161-A6C7-30AA989B78C0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5525F-43FB-49E8-ABB5-7101EF05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791896"/>
      </p:ext>
    </p:extLst>
  </p:cSld>
  <p:clrMapOvr>
    <a:masterClrMapping/>
  </p:clrMapOvr>
  <p:transition spd="slow" advClick="0" advTm="10000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B275F-E343-4161-A6C7-30AA989B78C0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5525F-43FB-49E8-ABB5-7101EF05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030734"/>
      </p:ext>
    </p:extLst>
  </p:cSld>
  <p:clrMapOvr>
    <a:masterClrMapping/>
  </p:clrMapOvr>
  <p:transition spd="slow" advClick="0" advTm="10000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B275F-E343-4161-A6C7-30AA989B78C0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5525F-43FB-49E8-ABB5-7101EF05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198370"/>
      </p:ext>
    </p:extLst>
  </p:cSld>
  <p:clrMapOvr>
    <a:masterClrMapping/>
  </p:clrMapOvr>
  <p:transition spd="slow" advClick="0" advTm="10000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B275F-E343-4161-A6C7-30AA989B78C0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5525F-43FB-49E8-ABB5-7101EF05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613531"/>
      </p:ext>
    </p:extLst>
  </p:cSld>
  <p:clrMapOvr>
    <a:masterClrMapping/>
  </p:clrMapOvr>
  <p:transition spd="slow" advClick="0" advTm="10000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B275F-E343-4161-A6C7-30AA989B78C0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5525F-43FB-49E8-ABB5-7101EF05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640033"/>
      </p:ext>
    </p:extLst>
  </p:cSld>
  <p:clrMapOvr>
    <a:masterClrMapping/>
  </p:clrMapOvr>
  <p:transition spd="slow" advClick="0" advTm="10000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B275F-E343-4161-A6C7-30AA989B78C0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5525F-43FB-49E8-ABB5-7101EF05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152407"/>
      </p:ext>
    </p:extLst>
  </p:cSld>
  <p:clrMapOvr>
    <a:masterClrMapping/>
  </p:clrMapOvr>
  <p:transition spd="slow" advClick="0" advTm="10000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B275F-E343-4161-A6C7-30AA989B78C0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5525F-43FB-49E8-ABB5-7101EF05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128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10000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04" y="148121"/>
            <a:ext cx="9144000" cy="68497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404664"/>
            <a:ext cx="9036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«Центр развития ребёнка детский сад№20 г. Владивостока»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2132856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3140968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астер класс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4096236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«Букетик  цветов»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0032" y="5805264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Подготовили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Горошилова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Е.П.</a:t>
            </a:r>
          </a:p>
          <a:p>
            <a:pPr algn="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Шлык Е.В.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025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10000">
        <p14:pan dir="r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33" r="17742"/>
          <a:stretch/>
        </p:blipFill>
        <p:spPr>
          <a:xfrm>
            <a:off x="3491880" y="1196752"/>
            <a:ext cx="4409767" cy="5143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755576" y="692696"/>
            <a:ext cx="76782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Промазываем клеем боковую сторону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гармошки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224127"/>
      </p:ext>
    </p:extLst>
  </p:cSld>
  <p:clrMapOvr>
    <a:masterClrMapping/>
  </p:clrMapOvr>
  <p:transition spd="slow" advClick="0" advTm="10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5" t="8817" b="42366"/>
          <a:stretch/>
        </p:blipFill>
        <p:spPr>
          <a:xfrm>
            <a:off x="4355976" y="3068960"/>
            <a:ext cx="3551135" cy="3347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23528" y="1052736"/>
            <a:ext cx="85825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Склеиваем половинки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боковой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стороны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гармошки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883733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Получается веер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066661"/>
      </p:ext>
    </p:extLst>
  </p:cSld>
  <p:clrMapOvr>
    <a:masterClrMapping/>
  </p:clrMapOvr>
  <p:transition spd="slow" advClick="0" advTm="10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06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43" b="9893"/>
          <a:stretch/>
        </p:blipFill>
        <p:spPr>
          <a:xfrm>
            <a:off x="4572000" y="3569110"/>
            <a:ext cx="3857625" cy="26104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619672" y="692696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Наклеиваем на веер цветы.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1996254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Букетик цветов  готов.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904478"/>
      </p:ext>
    </p:extLst>
  </p:cSld>
  <p:clrMapOvr>
    <a:masterClrMapping/>
  </p:clrMapOvr>
  <p:transition spd="slow" advClick="0" advTm="10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116632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Благодарим за внимание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710" y="1384168"/>
            <a:ext cx="3672000" cy="489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2" t="58709" r="6416" b="14194"/>
          <a:stretch/>
        </p:blipFill>
        <p:spPr>
          <a:xfrm rot="16628538">
            <a:off x="4826916" y="3343500"/>
            <a:ext cx="1381734" cy="9720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71293057"/>
      </p:ext>
    </p:extLst>
  </p:cSld>
  <p:clrMapOvr>
    <a:masterClrMapping/>
  </p:clrMapOvr>
  <p:transition spd="slow" advClick="0" advTm="10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86000" y="1012954"/>
            <a:ext cx="6678488" cy="48320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Побежала Таня за цветами,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Свой букет она подарит маме.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Вот ромашка с золотым сердечком,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 нее высокий стебелек.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Рядом с нею синий, будто речка,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Солнышком нагретый василек.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Колокольчик в шапочке лиловой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Весело кивает головой,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Одуванчик, улететь готовый,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Шепчется с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гвоздичкой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полевой...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Всех цветов не сосчитать в букете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23928" y="491002"/>
            <a:ext cx="2468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З. Александрова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338877"/>
      </p:ext>
    </p:extLst>
  </p:cSld>
  <p:clrMapOvr>
    <a:masterClrMapping/>
  </p:clrMapOvr>
  <p:transition spd="slow" advClick="0" advTm="10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1560" y="0"/>
            <a:ext cx="842493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Назначение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Данный мастер-класс предназначен для детей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5-7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лет, воспитателям, педагогам дошкольного образования, заинтересованным родителям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Изготовление подарка маме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 8 марта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Способствовать развитию мелкой моторики рук.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детей складывать лист бумаги гармошкой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Воспитывать усидчивость, аккуратность и умение доводить начатое до конца.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Воспитывать любовь к своей маме.</a:t>
            </a:r>
          </a:p>
        </p:txBody>
      </p:sp>
    </p:spTree>
    <p:extLst>
      <p:ext uri="{BB962C8B-B14F-4D97-AF65-F5344CB8AC3E}">
        <p14:creationId xmlns:p14="http://schemas.microsoft.com/office/powerpoint/2010/main" val="396326409"/>
      </p:ext>
    </p:extLst>
  </p:cSld>
  <p:clrMapOvr>
    <a:masterClrMapping/>
  </p:clrMapOvr>
  <p:transition spd="slow" advClick="0" advTm="10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1720" y="980728"/>
            <a:ext cx="66967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Описание: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Предлагаем вашему вниманию один из способов изготовления оригинального и красивого подарка к 8 марта, сделанного своими руками.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84" r="5269" b="15269"/>
          <a:stretch/>
        </p:blipFill>
        <p:spPr>
          <a:xfrm>
            <a:off x="3707904" y="3893574"/>
            <a:ext cx="3654374" cy="20057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93245675"/>
      </p:ext>
    </p:extLst>
  </p:cSld>
  <p:clrMapOvr>
    <a:masterClrMapping/>
  </p:clrMapOvr>
  <p:transition spd="slow" advClick="0" advTm="10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50"/>
          <a:stretch/>
        </p:blipFill>
        <p:spPr>
          <a:xfrm>
            <a:off x="3203848" y="2132856"/>
            <a:ext cx="3857625" cy="39673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555776" y="41662"/>
            <a:ext cx="7283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1. лист цветной бумаги  А4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66987" y="676146"/>
            <a:ext cx="4367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клей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6987" y="1137812"/>
            <a:ext cx="3918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Цветы (заготовка)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712" y="676146"/>
            <a:ext cx="1853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Материал: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815159157"/>
      </p:ext>
    </p:extLst>
  </p:cSld>
  <p:clrMapOvr>
    <a:masterClrMapping/>
  </p:clrMapOvr>
  <p:transition spd="slow" advClick="0" advTm="10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720" b="23871"/>
          <a:stretch/>
        </p:blipFill>
        <p:spPr>
          <a:xfrm>
            <a:off x="4901233" y="1032385"/>
            <a:ext cx="3857625" cy="23597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25000"/>
          <a:stretch/>
        </p:blipFill>
        <p:spPr>
          <a:xfrm>
            <a:off x="4343878" y="5013176"/>
            <a:ext cx="3857626" cy="1714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475656" y="620688"/>
            <a:ext cx="62123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Складываем </a:t>
            </a:r>
            <a:r>
              <a:rPr lang="ru-RU" sz="2400" b="1" dirty="0" smtClean="0"/>
              <a:t>лист бумаги пополам по длине.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55776" y="3556496"/>
            <a:ext cx="60573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Потом опять пополам, ещё раз.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Каждый раз проглаживаем линию сгиба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Складываем лист до тех пор пока не получится полоска шириной 1см.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823061"/>
      </p:ext>
    </p:extLst>
  </p:cSld>
  <p:clrMapOvr>
    <a:masterClrMapping/>
  </p:clrMapOvr>
  <p:transition spd="slow" advClick="0" advTm="10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1" t="4552" r="46451"/>
          <a:stretch/>
        </p:blipFill>
        <p:spPr>
          <a:xfrm>
            <a:off x="4355976" y="1484784"/>
            <a:ext cx="3628104" cy="49093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123728" y="585510"/>
            <a:ext cx="4883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Разворачиваем  сложенный  лист.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356175"/>
      </p:ext>
    </p:extLst>
  </p:cSld>
  <p:clrMapOvr>
    <a:masterClrMapping/>
  </p:clrMapOvr>
  <p:transition spd="slow" advClick="0" advTm="10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89" r="4121" b="4947"/>
          <a:stretch/>
        </p:blipFill>
        <p:spPr>
          <a:xfrm>
            <a:off x="4427984" y="2276872"/>
            <a:ext cx="3698619" cy="39820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39552" y="1052736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Складываем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гармошку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заготовленного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листа бумаги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323658"/>
      </p:ext>
    </p:extLst>
  </p:cSld>
  <p:clrMapOvr>
    <a:masterClrMapping/>
  </p:clrMapOvr>
  <p:transition spd="slow" advClick="0" advTm="1000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99" r="-3142" b="9913"/>
          <a:stretch/>
        </p:blipFill>
        <p:spPr>
          <a:xfrm>
            <a:off x="4572000" y="2924944"/>
            <a:ext cx="3978839" cy="22417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051720" y="1124744"/>
            <a:ext cx="4752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Гармошку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складываем пополам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101029"/>
      </p:ext>
    </p:extLst>
  </p:cSld>
  <p:clrMapOvr>
    <a:masterClrMapping/>
  </p:clrMapOvr>
  <p:transition spd="slow" advClick="0" advTm="10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271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15</cp:revision>
  <dcterms:created xsi:type="dcterms:W3CDTF">2017-05-08T04:58:01Z</dcterms:created>
  <dcterms:modified xsi:type="dcterms:W3CDTF">2017-05-09T05:59:05Z</dcterms:modified>
</cp:coreProperties>
</file>